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8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EC4C1-61BE-214E-B8AE-FE7D82D9DE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C53DBAB-3277-2B61-7F09-FA76D061AC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8A505A-F681-779A-1A09-DDF6EF6F41C1}"/>
              </a:ext>
            </a:extLst>
          </p:cNvPr>
          <p:cNvSpPr>
            <a:spLocks noGrp="1"/>
          </p:cNvSpPr>
          <p:nvPr>
            <p:ph type="dt" sz="half" idx="10"/>
          </p:nvPr>
        </p:nvSpPr>
        <p:spPr/>
        <p:txBody>
          <a:bodyPr/>
          <a:lstStyle/>
          <a:p>
            <a:fld id="{062E7E16-DC8B-4BC1-ABB8-2E696A263B5D}" type="datetimeFigureOut">
              <a:rPr lang="en-US" smtClean="0"/>
              <a:t>8/19/2026</a:t>
            </a:fld>
            <a:endParaRPr lang="en-US"/>
          </a:p>
        </p:txBody>
      </p:sp>
      <p:sp>
        <p:nvSpPr>
          <p:cNvPr id="5" name="Footer Placeholder 4">
            <a:extLst>
              <a:ext uri="{FF2B5EF4-FFF2-40B4-BE49-F238E27FC236}">
                <a16:creationId xmlns:a16="http://schemas.microsoft.com/office/drawing/2014/main" id="{13939E75-58A1-D434-34D8-85A68BF04A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357898-4ABB-FC54-1ABC-4F0495870225}"/>
              </a:ext>
            </a:extLst>
          </p:cNvPr>
          <p:cNvSpPr>
            <a:spLocks noGrp="1"/>
          </p:cNvSpPr>
          <p:nvPr>
            <p:ph type="sldNum" sz="quarter" idx="12"/>
          </p:nvPr>
        </p:nvSpPr>
        <p:spPr/>
        <p:txBody>
          <a:bodyPr/>
          <a:lstStyle/>
          <a:p>
            <a:fld id="{4238808C-75C4-411B-93CC-2F98A2B24187}" type="slidenum">
              <a:rPr lang="en-US" smtClean="0"/>
              <a:t>‹#›</a:t>
            </a:fld>
            <a:endParaRPr lang="en-US"/>
          </a:p>
        </p:txBody>
      </p:sp>
    </p:spTree>
    <p:extLst>
      <p:ext uri="{BB962C8B-B14F-4D97-AF65-F5344CB8AC3E}">
        <p14:creationId xmlns:p14="http://schemas.microsoft.com/office/powerpoint/2010/main" val="2759206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4BBB-CCCD-5689-DF44-C7FC84CDA6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FF89FF-79B5-5805-06B3-65D7B6885F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E30F7D-7D49-D7A3-E811-DE00017C5C3D}"/>
              </a:ext>
            </a:extLst>
          </p:cNvPr>
          <p:cNvSpPr>
            <a:spLocks noGrp="1"/>
          </p:cNvSpPr>
          <p:nvPr>
            <p:ph type="dt" sz="half" idx="10"/>
          </p:nvPr>
        </p:nvSpPr>
        <p:spPr/>
        <p:txBody>
          <a:bodyPr/>
          <a:lstStyle/>
          <a:p>
            <a:fld id="{062E7E16-DC8B-4BC1-ABB8-2E696A263B5D}" type="datetimeFigureOut">
              <a:rPr lang="en-US" smtClean="0"/>
              <a:t>8/19/2026</a:t>
            </a:fld>
            <a:endParaRPr lang="en-US"/>
          </a:p>
        </p:txBody>
      </p:sp>
      <p:sp>
        <p:nvSpPr>
          <p:cNvPr id="5" name="Footer Placeholder 4">
            <a:extLst>
              <a:ext uri="{FF2B5EF4-FFF2-40B4-BE49-F238E27FC236}">
                <a16:creationId xmlns:a16="http://schemas.microsoft.com/office/drawing/2014/main" id="{785201AC-DE08-7E6B-6125-143B5287CB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648C69-52F4-72DE-E6B7-F450DDC99D24}"/>
              </a:ext>
            </a:extLst>
          </p:cNvPr>
          <p:cNvSpPr>
            <a:spLocks noGrp="1"/>
          </p:cNvSpPr>
          <p:nvPr>
            <p:ph type="sldNum" sz="quarter" idx="12"/>
          </p:nvPr>
        </p:nvSpPr>
        <p:spPr/>
        <p:txBody>
          <a:bodyPr/>
          <a:lstStyle/>
          <a:p>
            <a:fld id="{4238808C-75C4-411B-93CC-2F98A2B24187}" type="slidenum">
              <a:rPr lang="en-US" smtClean="0"/>
              <a:t>‹#›</a:t>
            </a:fld>
            <a:endParaRPr lang="en-US"/>
          </a:p>
        </p:txBody>
      </p:sp>
    </p:spTree>
    <p:extLst>
      <p:ext uri="{BB962C8B-B14F-4D97-AF65-F5344CB8AC3E}">
        <p14:creationId xmlns:p14="http://schemas.microsoft.com/office/powerpoint/2010/main" val="3944435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54089-AD87-183B-AB4F-6FCC030FCF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E7ADBA-27B5-6BC6-1C85-DF50ADD89D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9BB4BB-282B-D839-0DF9-93DD2B4BEA09}"/>
              </a:ext>
            </a:extLst>
          </p:cNvPr>
          <p:cNvSpPr>
            <a:spLocks noGrp="1"/>
          </p:cNvSpPr>
          <p:nvPr>
            <p:ph type="dt" sz="half" idx="10"/>
          </p:nvPr>
        </p:nvSpPr>
        <p:spPr/>
        <p:txBody>
          <a:bodyPr/>
          <a:lstStyle/>
          <a:p>
            <a:fld id="{062E7E16-DC8B-4BC1-ABB8-2E696A263B5D}" type="datetimeFigureOut">
              <a:rPr lang="en-US" smtClean="0"/>
              <a:t>8/19/2026</a:t>
            </a:fld>
            <a:endParaRPr lang="en-US"/>
          </a:p>
        </p:txBody>
      </p:sp>
      <p:sp>
        <p:nvSpPr>
          <p:cNvPr id="5" name="Footer Placeholder 4">
            <a:extLst>
              <a:ext uri="{FF2B5EF4-FFF2-40B4-BE49-F238E27FC236}">
                <a16:creationId xmlns:a16="http://schemas.microsoft.com/office/drawing/2014/main" id="{3031B124-032A-5D15-194E-BB56C90310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FFB1F6-4924-F93B-C2CE-284BD4350EEB}"/>
              </a:ext>
            </a:extLst>
          </p:cNvPr>
          <p:cNvSpPr>
            <a:spLocks noGrp="1"/>
          </p:cNvSpPr>
          <p:nvPr>
            <p:ph type="sldNum" sz="quarter" idx="12"/>
          </p:nvPr>
        </p:nvSpPr>
        <p:spPr/>
        <p:txBody>
          <a:bodyPr/>
          <a:lstStyle/>
          <a:p>
            <a:fld id="{4238808C-75C4-411B-93CC-2F98A2B24187}" type="slidenum">
              <a:rPr lang="en-US" smtClean="0"/>
              <a:t>‹#›</a:t>
            </a:fld>
            <a:endParaRPr lang="en-US"/>
          </a:p>
        </p:txBody>
      </p:sp>
    </p:spTree>
    <p:extLst>
      <p:ext uri="{BB962C8B-B14F-4D97-AF65-F5344CB8AC3E}">
        <p14:creationId xmlns:p14="http://schemas.microsoft.com/office/powerpoint/2010/main" val="312027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AD792-D2FA-6D3A-B3D4-8419D94736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191D00-3A37-2E54-9400-BEB27EF5CA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6A291E-FC05-4AE9-AA6C-74F08C00DF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69B739-159E-8B0B-F83D-806693A76746}"/>
              </a:ext>
            </a:extLst>
          </p:cNvPr>
          <p:cNvSpPr>
            <a:spLocks noGrp="1"/>
          </p:cNvSpPr>
          <p:nvPr>
            <p:ph type="dt" sz="half" idx="10"/>
          </p:nvPr>
        </p:nvSpPr>
        <p:spPr/>
        <p:txBody>
          <a:bodyPr/>
          <a:lstStyle/>
          <a:p>
            <a:fld id="{062E7E16-DC8B-4BC1-ABB8-2E696A263B5D}" type="datetimeFigureOut">
              <a:rPr lang="en-US" smtClean="0"/>
              <a:t>8/19/2026</a:t>
            </a:fld>
            <a:endParaRPr lang="en-US"/>
          </a:p>
        </p:txBody>
      </p:sp>
      <p:sp>
        <p:nvSpPr>
          <p:cNvPr id="6" name="Footer Placeholder 5">
            <a:extLst>
              <a:ext uri="{FF2B5EF4-FFF2-40B4-BE49-F238E27FC236}">
                <a16:creationId xmlns:a16="http://schemas.microsoft.com/office/drawing/2014/main" id="{70C496CE-2C11-6D56-885C-31E4019B1F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F4E4BD-FB72-2F36-40FF-19DC11BC2E44}"/>
              </a:ext>
            </a:extLst>
          </p:cNvPr>
          <p:cNvSpPr>
            <a:spLocks noGrp="1"/>
          </p:cNvSpPr>
          <p:nvPr>
            <p:ph type="sldNum" sz="quarter" idx="12"/>
          </p:nvPr>
        </p:nvSpPr>
        <p:spPr/>
        <p:txBody>
          <a:bodyPr/>
          <a:lstStyle/>
          <a:p>
            <a:fld id="{4238808C-75C4-411B-93CC-2F98A2B24187}" type="slidenum">
              <a:rPr lang="en-US" smtClean="0"/>
              <a:t>‹#›</a:t>
            </a:fld>
            <a:endParaRPr lang="en-US"/>
          </a:p>
        </p:txBody>
      </p:sp>
    </p:spTree>
    <p:extLst>
      <p:ext uri="{BB962C8B-B14F-4D97-AF65-F5344CB8AC3E}">
        <p14:creationId xmlns:p14="http://schemas.microsoft.com/office/powerpoint/2010/main" val="229371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6D26E-DCBA-78F8-4E8E-5D58484F59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F91411-E02C-AE33-BD79-CF9BBB5277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80B9EC-BDD3-7C9E-3090-61B21235F1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44102F-F6CD-CD2B-0342-C29F471AD9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F2F6B8-DF32-FC87-8485-4AFBE00338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179293-C857-E90A-C708-CC77171435F2}"/>
              </a:ext>
            </a:extLst>
          </p:cNvPr>
          <p:cNvSpPr>
            <a:spLocks noGrp="1"/>
          </p:cNvSpPr>
          <p:nvPr>
            <p:ph type="dt" sz="half" idx="10"/>
          </p:nvPr>
        </p:nvSpPr>
        <p:spPr/>
        <p:txBody>
          <a:bodyPr/>
          <a:lstStyle/>
          <a:p>
            <a:fld id="{062E7E16-DC8B-4BC1-ABB8-2E696A263B5D}" type="datetimeFigureOut">
              <a:rPr lang="en-US" smtClean="0"/>
              <a:t>8/19/2026</a:t>
            </a:fld>
            <a:endParaRPr lang="en-US"/>
          </a:p>
        </p:txBody>
      </p:sp>
      <p:sp>
        <p:nvSpPr>
          <p:cNvPr id="8" name="Footer Placeholder 7">
            <a:extLst>
              <a:ext uri="{FF2B5EF4-FFF2-40B4-BE49-F238E27FC236}">
                <a16:creationId xmlns:a16="http://schemas.microsoft.com/office/drawing/2014/main" id="{6189AB8A-49D3-5174-AA96-F19007216E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BA7B75-6247-D635-CF30-E0A61B755D2C}"/>
              </a:ext>
            </a:extLst>
          </p:cNvPr>
          <p:cNvSpPr>
            <a:spLocks noGrp="1"/>
          </p:cNvSpPr>
          <p:nvPr>
            <p:ph type="sldNum" sz="quarter" idx="12"/>
          </p:nvPr>
        </p:nvSpPr>
        <p:spPr/>
        <p:txBody>
          <a:bodyPr/>
          <a:lstStyle/>
          <a:p>
            <a:fld id="{4238808C-75C4-411B-93CC-2F98A2B24187}" type="slidenum">
              <a:rPr lang="en-US" smtClean="0"/>
              <a:t>‹#›</a:t>
            </a:fld>
            <a:endParaRPr lang="en-US"/>
          </a:p>
        </p:txBody>
      </p:sp>
    </p:spTree>
    <p:extLst>
      <p:ext uri="{BB962C8B-B14F-4D97-AF65-F5344CB8AC3E}">
        <p14:creationId xmlns:p14="http://schemas.microsoft.com/office/powerpoint/2010/main" val="668154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6CC21-DE37-3131-947F-19EB26C01D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0CD191-B3E8-6F49-D61E-19EAC84B3842}"/>
              </a:ext>
            </a:extLst>
          </p:cNvPr>
          <p:cNvSpPr>
            <a:spLocks noGrp="1"/>
          </p:cNvSpPr>
          <p:nvPr>
            <p:ph type="dt" sz="half" idx="10"/>
          </p:nvPr>
        </p:nvSpPr>
        <p:spPr/>
        <p:txBody>
          <a:bodyPr/>
          <a:lstStyle/>
          <a:p>
            <a:fld id="{062E7E16-DC8B-4BC1-ABB8-2E696A263B5D}" type="datetimeFigureOut">
              <a:rPr lang="en-US" smtClean="0"/>
              <a:t>8/19/2026</a:t>
            </a:fld>
            <a:endParaRPr lang="en-US"/>
          </a:p>
        </p:txBody>
      </p:sp>
      <p:sp>
        <p:nvSpPr>
          <p:cNvPr id="4" name="Footer Placeholder 3">
            <a:extLst>
              <a:ext uri="{FF2B5EF4-FFF2-40B4-BE49-F238E27FC236}">
                <a16:creationId xmlns:a16="http://schemas.microsoft.com/office/drawing/2014/main" id="{603F4281-6993-4289-22B5-35C5FADB6D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D14403-EB81-B062-F674-D54FE064F25C}"/>
              </a:ext>
            </a:extLst>
          </p:cNvPr>
          <p:cNvSpPr>
            <a:spLocks noGrp="1"/>
          </p:cNvSpPr>
          <p:nvPr>
            <p:ph type="sldNum" sz="quarter" idx="12"/>
          </p:nvPr>
        </p:nvSpPr>
        <p:spPr/>
        <p:txBody>
          <a:bodyPr/>
          <a:lstStyle/>
          <a:p>
            <a:fld id="{4238808C-75C4-411B-93CC-2F98A2B24187}" type="slidenum">
              <a:rPr lang="en-US" smtClean="0"/>
              <a:t>‹#›</a:t>
            </a:fld>
            <a:endParaRPr lang="en-US"/>
          </a:p>
        </p:txBody>
      </p:sp>
    </p:spTree>
    <p:extLst>
      <p:ext uri="{BB962C8B-B14F-4D97-AF65-F5344CB8AC3E}">
        <p14:creationId xmlns:p14="http://schemas.microsoft.com/office/powerpoint/2010/main" val="2910560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123F90-FCD2-CC4F-FFAE-950D5A2F513C}"/>
              </a:ext>
            </a:extLst>
          </p:cNvPr>
          <p:cNvSpPr>
            <a:spLocks noGrp="1"/>
          </p:cNvSpPr>
          <p:nvPr>
            <p:ph type="dt" sz="half" idx="10"/>
          </p:nvPr>
        </p:nvSpPr>
        <p:spPr/>
        <p:txBody>
          <a:bodyPr/>
          <a:lstStyle/>
          <a:p>
            <a:fld id="{062E7E16-DC8B-4BC1-ABB8-2E696A263B5D}" type="datetimeFigureOut">
              <a:rPr lang="en-US" smtClean="0"/>
              <a:t>8/19/2026</a:t>
            </a:fld>
            <a:endParaRPr lang="en-US"/>
          </a:p>
        </p:txBody>
      </p:sp>
      <p:sp>
        <p:nvSpPr>
          <p:cNvPr id="3" name="Footer Placeholder 2">
            <a:extLst>
              <a:ext uri="{FF2B5EF4-FFF2-40B4-BE49-F238E27FC236}">
                <a16:creationId xmlns:a16="http://schemas.microsoft.com/office/drawing/2014/main" id="{AA60EEFE-E001-8B24-7E66-6161A0D8B0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6AE043-1E28-5A69-8CD8-EA7B68F4DE2F}"/>
              </a:ext>
            </a:extLst>
          </p:cNvPr>
          <p:cNvSpPr>
            <a:spLocks noGrp="1"/>
          </p:cNvSpPr>
          <p:nvPr>
            <p:ph type="sldNum" sz="quarter" idx="12"/>
          </p:nvPr>
        </p:nvSpPr>
        <p:spPr/>
        <p:txBody>
          <a:bodyPr/>
          <a:lstStyle/>
          <a:p>
            <a:fld id="{4238808C-75C4-411B-93CC-2F98A2B24187}" type="slidenum">
              <a:rPr lang="en-US" smtClean="0"/>
              <a:t>‹#›</a:t>
            </a:fld>
            <a:endParaRPr lang="en-US"/>
          </a:p>
        </p:txBody>
      </p:sp>
    </p:spTree>
    <p:extLst>
      <p:ext uri="{BB962C8B-B14F-4D97-AF65-F5344CB8AC3E}">
        <p14:creationId xmlns:p14="http://schemas.microsoft.com/office/powerpoint/2010/main" val="2116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5CE1-B9C1-AA05-46E4-0482049182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5B8601-FFDD-8E76-A592-9086D445CA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4656CF-709C-192E-2A34-F71D8E5ED2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156904-E6F5-AAAB-CA7C-BF1799239B18}"/>
              </a:ext>
            </a:extLst>
          </p:cNvPr>
          <p:cNvSpPr>
            <a:spLocks noGrp="1"/>
          </p:cNvSpPr>
          <p:nvPr>
            <p:ph type="dt" sz="half" idx="10"/>
          </p:nvPr>
        </p:nvSpPr>
        <p:spPr/>
        <p:txBody>
          <a:bodyPr/>
          <a:lstStyle/>
          <a:p>
            <a:fld id="{062E7E16-DC8B-4BC1-ABB8-2E696A263B5D}" type="datetimeFigureOut">
              <a:rPr lang="en-US" smtClean="0"/>
              <a:t>8/19/2026</a:t>
            </a:fld>
            <a:endParaRPr lang="en-US"/>
          </a:p>
        </p:txBody>
      </p:sp>
      <p:sp>
        <p:nvSpPr>
          <p:cNvPr id="6" name="Footer Placeholder 5">
            <a:extLst>
              <a:ext uri="{FF2B5EF4-FFF2-40B4-BE49-F238E27FC236}">
                <a16:creationId xmlns:a16="http://schemas.microsoft.com/office/drawing/2014/main" id="{3EA58523-A4D2-636F-4423-525929653C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42893A-8E7C-E8A9-3379-6FFA89EB97F3}"/>
              </a:ext>
            </a:extLst>
          </p:cNvPr>
          <p:cNvSpPr>
            <a:spLocks noGrp="1"/>
          </p:cNvSpPr>
          <p:nvPr>
            <p:ph type="sldNum" sz="quarter" idx="12"/>
          </p:nvPr>
        </p:nvSpPr>
        <p:spPr/>
        <p:txBody>
          <a:bodyPr/>
          <a:lstStyle/>
          <a:p>
            <a:fld id="{4238808C-75C4-411B-93CC-2F98A2B24187}" type="slidenum">
              <a:rPr lang="en-US" smtClean="0"/>
              <a:t>‹#›</a:t>
            </a:fld>
            <a:endParaRPr lang="en-US"/>
          </a:p>
        </p:txBody>
      </p:sp>
    </p:spTree>
    <p:extLst>
      <p:ext uri="{BB962C8B-B14F-4D97-AF65-F5344CB8AC3E}">
        <p14:creationId xmlns:p14="http://schemas.microsoft.com/office/powerpoint/2010/main" val="4028914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C403F-42FB-B35E-931B-3D93F9198F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16C108F-EEC8-66CE-067C-62A2A1E105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D6A36E-DB2D-1978-1D6A-55AFA37BB9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31D4D3-2725-B43C-EEBA-F98F35DEC67C}"/>
              </a:ext>
            </a:extLst>
          </p:cNvPr>
          <p:cNvSpPr>
            <a:spLocks noGrp="1"/>
          </p:cNvSpPr>
          <p:nvPr>
            <p:ph type="dt" sz="half" idx="10"/>
          </p:nvPr>
        </p:nvSpPr>
        <p:spPr/>
        <p:txBody>
          <a:bodyPr/>
          <a:lstStyle/>
          <a:p>
            <a:fld id="{062E7E16-DC8B-4BC1-ABB8-2E696A263B5D}" type="datetimeFigureOut">
              <a:rPr lang="en-US" smtClean="0"/>
              <a:t>8/19/2026</a:t>
            </a:fld>
            <a:endParaRPr lang="en-US"/>
          </a:p>
        </p:txBody>
      </p:sp>
      <p:sp>
        <p:nvSpPr>
          <p:cNvPr id="6" name="Footer Placeholder 5">
            <a:extLst>
              <a:ext uri="{FF2B5EF4-FFF2-40B4-BE49-F238E27FC236}">
                <a16:creationId xmlns:a16="http://schemas.microsoft.com/office/drawing/2014/main" id="{1279F024-8280-4D26-CBE2-5C474F38CD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CCE1DE-C9F3-B663-C517-D65BA94C7946}"/>
              </a:ext>
            </a:extLst>
          </p:cNvPr>
          <p:cNvSpPr>
            <a:spLocks noGrp="1"/>
          </p:cNvSpPr>
          <p:nvPr>
            <p:ph type="sldNum" sz="quarter" idx="12"/>
          </p:nvPr>
        </p:nvSpPr>
        <p:spPr/>
        <p:txBody>
          <a:bodyPr/>
          <a:lstStyle/>
          <a:p>
            <a:fld id="{4238808C-75C4-411B-93CC-2F98A2B24187}" type="slidenum">
              <a:rPr lang="en-US" smtClean="0"/>
              <a:t>‹#›</a:t>
            </a:fld>
            <a:endParaRPr lang="en-US"/>
          </a:p>
        </p:txBody>
      </p:sp>
    </p:spTree>
    <p:extLst>
      <p:ext uri="{BB962C8B-B14F-4D97-AF65-F5344CB8AC3E}">
        <p14:creationId xmlns:p14="http://schemas.microsoft.com/office/powerpoint/2010/main" val="359701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9F6DC-1046-E70B-9D55-0583B65000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64AFE4-3190-57EF-852B-F9DE727B71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5C8D30-861F-950D-6C73-8F9A0276FF81}"/>
              </a:ext>
            </a:extLst>
          </p:cNvPr>
          <p:cNvSpPr>
            <a:spLocks noGrp="1"/>
          </p:cNvSpPr>
          <p:nvPr>
            <p:ph type="dt" sz="half" idx="10"/>
          </p:nvPr>
        </p:nvSpPr>
        <p:spPr/>
        <p:txBody>
          <a:bodyPr/>
          <a:lstStyle/>
          <a:p>
            <a:fld id="{062E7E16-DC8B-4BC1-ABB8-2E696A263B5D}" type="datetimeFigureOut">
              <a:rPr lang="en-US" smtClean="0"/>
              <a:t>8/19/2026</a:t>
            </a:fld>
            <a:endParaRPr lang="en-US"/>
          </a:p>
        </p:txBody>
      </p:sp>
      <p:sp>
        <p:nvSpPr>
          <p:cNvPr id="5" name="Footer Placeholder 4">
            <a:extLst>
              <a:ext uri="{FF2B5EF4-FFF2-40B4-BE49-F238E27FC236}">
                <a16:creationId xmlns:a16="http://schemas.microsoft.com/office/drawing/2014/main" id="{CD7EF89F-289F-5B93-6A09-7232F04D9A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1D94D2-FC31-1203-D417-58FABA5D83E0}"/>
              </a:ext>
            </a:extLst>
          </p:cNvPr>
          <p:cNvSpPr>
            <a:spLocks noGrp="1"/>
          </p:cNvSpPr>
          <p:nvPr>
            <p:ph type="sldNum" sz="quarter" idx="12"/>
          </p:nvPr>
        </p:nvSpPr>
        <p:spPr/>
        <p:txBody>
          <a:bodyPr/>
          <a:lstStyle/>
          <a:p>
            <a:fld id="{4238808C-75C4-411B-93CC-2F98A2B24187}" type="slidenum">
              <a:rPr lang="en-US" smtClean="0"/>
              <a:t>‹#›</a:t>
            </a:fld>
            <a:endParaRPr lang="en-US"/>
          </a:p>
        </p:txBody>
      </p:sp>
    </p:spTree>
    <p:extLst>
      <p:ext uri="{BB962C8B-B14F-4D97-AF65-F5344CB8AC3E}">
        <p14:creationId xmlns:p14="http://schemas.microsoft.com/office/powerpoint/2010/main" val="1423984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5AE10-EF79-5EBB-4D9D-56DE8EF532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734E45-AF5A-3D2B-1844-AE8A8FC38D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73451B-8D97-023F-6373-F26A1535DA69}"/>
              </a:ext>
            </a:extLst>
          </p:cNvPr>
          <p:cNvSpPr>
            <a:spLocks noGrp="1"/>
          </p:cNvSpPr>
          <p:nvPr>
            <p:ph type="dt" sz="half" idx="10"/>
          </p:nvPr>
        </p:nvSpPr>
        <p:spPr/>
        <p:txBody>
          <a:bodyPr/>
          <a:lstStyle/>
          <a:p>
            <a:fld id="{062E7E16-DC8B-4BC1-ABB8-2E696A263B5D}" type="datetimeFigureOut">
              <a:rPr lang="en-US" smtClean="0"/>
              <a:t>8/19/2026</a:t>
            </a:fld>
            <a:endParaRPr lang="en-US"/>
          </a:p>
        </p:txBody>
      </p:sp>
      <p:sp>
        <p:nvSpPr>
          <p:cNvPr id="5" name="Footer Placeholder 4">
            <a:extLst>
              <a:ext uri="{FF2B5EF4-FFF2-40B4-BE49-F238E27FC236}">
                <a16:creationId xmlns:a16="http://schemas.microsoft.com/office/drawing/2014/main" id="{6D9E5BF3-D5CE-38A9-CC36-489ACC0478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E22F5F-555F-8B2A-1562-363CC5A2941E}"/>
              </a:ext>
            </a:extLst>
          </p:cNvPr>
          <p:cNvSpPr>
            <a:spLocks noGrp="1"/>
          </p:cNvSpPr>
          <p:nvPr>
            <p:ph type="sldNum" sz="quarter" idx="12"/>
          </p:nvPr>
        </p:nvSpPr>
        <p:spPr/>
        <p:txBody>
          <a:bodyPr/>
          <a:lstStyle/>
          <a:p>
            <a:fld id="{4238808C-75C4-411B-93CC-2F98A2B24187}" type="slidenum">
              <a:rPr lang="en-US" smtClean="0"/>
              <a:t>‹#›</a:t>
            </a:fld>
            <a:endParaRPr lang="en-US"/>
          </a:p>
        </p:txBody>
      </p:sp>
    </p:spTree>
    <p:extLst>
      <p:ext uri="{BB962C8B-B14F-4D97-AF65-F5344CB8AC3E}">
        <p14:creationId xmlns:p14="http://schemas.microsoft.com/office/powerpoint/2010/main" val="1877139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00631B-9A19-6ACA-7CD2-77B986CF08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2EC789-D98E-0E5B-E86D-E9BD7C9D34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2A3F5D-943E-C288-4A5F-1555D1ACC0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2E7E16-DC8B-4BC1-ABB8-2E696A263B5D}" type="datetimeFigureOut">
              <a:rPr lang="en-US" smtClean="0"/>
              <a:t>8/19/2026</a:t>
            </a:fld>
            <a:endParaRPr lang="en-US"/>
          </a:p>
        </p:txBody>
      </p:sp>
      <p:sp>
        <p:nvSpPr>
          <p:cNvPr id="5" name="Footer Placeholder 4">
            <a:extLst>
              <a:ext uri="{FF2B5EF4-FFF2-40B4-BE49-F238E27FC236}">
                <a16:creationId xmlns:a16="http://schemas.microsoft.com/office/drawing/2014/main" id="{7E7DA31D-FBC9-1913-9731-B778BF0AF9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4F09DA-D88E-B086-BFD7-DB5084BEA1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38808C-75C4-411B-93CC-2F98A2B24187}" type="slidenum">
              <a:rPr lang="en-US" smtClean="0"/>
              <a:t>‹#›</a:t>
            </a:fld>
            <a:endParaRPr lang="en-US"/>
          </a:p>
        </p:txBody>
      </p:sp>
    </p:spTree>
    <p:extLst>
      <p:ext uri="{BB962C8B-B14F-4D97-AF65-F5344CB8AC3E}">
        <p14:creationId xmlns:p14="http://schemas.microsoft.com/office/powerpoint/2010/main" val="42415972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5CF633-A12F-7908-EB2A-20149A0D8DF0}"/>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BIBLE READING</a:t>
            </a:r>
          </a:p>
        </p:txBody>
      </p:sp>
      <p:sp>
        <p:nvSpPr>
          <p:cNvPr id="3" name="TextBox 2">
            <a:extLst>
              <a:ext uri="{FF2B5EF4-FFF2-40B4-BE49-F238E27FC236}">
                <a16:creationId xmlns:a16="http://schemas.microsoft.com/office/drawing/2014/main" id="{BCD2FC8E-E1A2-25D0-7227-E359B500986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Acts 1:12-14</a:t>
            </a:r>
          </a:p>
        </p:txBody>
      </p:sp>
      <p:cxnSp>
        <p:nvCxnSpPr>
          <p:cNvPr id="4" name="Straight Connector 3">
            <a:extLst>
              <a:ext uri="{FF2B5EF4-FFF2-40B4-BE49-F238E27FC236}">
                <a16:creationId xmlns:a16="http://schemas.microsoft.com/office/drawing/2014/main" id="{CE9B19AB-7495-B277-872A-86A3234B814A}"/>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B113352-4BC8-3DBD-4684-6BEF30CFBB07}"/>
              </a:ext>
            </a:extLst>
          </p:cNvPr>
          <p:cNvSpPr txBox="1"/>
          <p:nvPr/>
        </p:nvSpPr>
        <p:spPr>
          <a:xfrm>
            <a:off x="863600" y="1917700"/>
            <a:ext cx="10464800" cy="3200876"/>
          </a:xfrm>
          <a:prstGeom prst="rect">
            <a:avLst/>
          </a:prstGeom>
          <a:noFill/>
        </p:spPr>
        <p:txBody>
          <a:bodyPr vert="horz" wrap="square" lIns="0" tIns="0" rIns="0" bIns="0" rtlCol="0">
            <a:spAutoFit/>
          </a:bodyPr>
          <a:lstStyle/>
          <a:p>
            <a:r>
              <a:rPr lang="en-US" sz="2600">
                <a:solidFill>
                  <a:srgbClr val="FFFFFF"/>
                </a:solidFill>
                <a:latin typeface="Arial" panose="020B0604020202020204" pitchFamily="34" charset="0"/>
              </a:rPr>
              <a:t>12 Then returned they unto Jerusalem from the mount called Olivet, which is from Jerusalem a sabbath day’s journey.
13 And when they were come in, they went up into an upper room, where abode both Peter, and James, and John, and Andrew, Philip, and Thomas, Bartholomew, and Matthew, James the son of Alphaeus, and Simon Zelotes, and Judas the brother of James.
14 These all continued with one accord in prayer and supplication, with the women, and Mary the mother of Jesus, and with his brethren.</a:t>
            </a:r>
          </a:p>
        </p:txBody>
      </p:sp>
      <p:sp>
        <p:nvSpPr>
          <p:cNvPr id="6" name="TextBox 5">
            <a:extLst>
              <a:ext uri="{FF2B5EF4-FFF2-40B4-BE49-F238E27FC236}">
                <a16:creationId xmlns:a16="http://schemas.microsoft.com/office/drawing/2014/main" id="{8D415D08-DDFB-0D8E-D67D-148F01EC949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6989D3BC-8E34-6D44-955B-342F2E5C61C8}"/>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86937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96A139-A414-7852-4BE8-CB5DD9950E5A}"/>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D6308E66-8967-B35B-C404-F572FB605AC6}"/>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585E67"/>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10720303-5930-6812-25D0-1AC5C967E00A}"/>
              </a:ext>
            </a:extLst>
          </p:cNvPr>
          <p:cNvSpPr txBox="1"/>
          <p:nvPr/>
        </p:nvSpPr>
        <p:spPr>
          <a:xfrm>
            <a:off x="889000" y="2146300"/>
            <a:ext cx="10414000" cy="584775"/>
          </a:xfrm>
          <a:prstGeom prst="rect">
            <a:avLst/>
          </a:prstGeom>
          <a:noFill/>
        </p:spPr>
        <p:txBody>
          <a:bodyPr vert="horz" wrap="square" lIns="0" tIns="0" rIns="0" bIns="0" rtlCol="0">
            <a:spAutoFit/>
          </a:bodyPr>
          <a:lstStyle/>
          <a:p>
            <a:pPr algn="ctr"/>
            <a:r>
              <a:rPr lang="en-US" sz="3800" b="1">
                <a:solidFill>
                  <a:srgbClr val="142440"/>
                </a:solidFill>
                <a:latin typeface="Arial" panose="020B0604020202020204" pitchFamily="34" charset="0"/>
              </a:rPr>
              <a:t>Waiting Was Not Doing Nothing</a:t>
            </a:r>
          </a:p>
        </p:txBody>
      </p:sp>
      <p:sp>
        <p:nvSpPr>
          <p:cNvPr id="6" name="TextBox 5">
            <a:extLst>
              <a:ext uri="{FF2B5EF4-FFF2-40B4-BE49-F238E27FC236}">
                <a16:creationId xmlns:a16="http://schemas.microsoft.com/office/drawing/2014/main" id="{CE1B0F7B-5B58-78A6-3A55-D4A4D2DDE9A7}"/>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585E67"/>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41AEA904-2BA6-101B-94D6-221B5935F2B8}"/>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a:solidFill>
                  <a:srgbClr val="C29731"/>
                </a:solidFill>
                <a:latin typeface="Arial" panose="020B0604020202020204" pitchFamily="34" charset="0"/>
              </a:rPr>
              <a:t>Acts 1:12-14</a:t>
            </a:r>
          </a:p>
        </p:txBody>
      </p:sp>
      <p:sp>
        <p:nvSpPr>
          <p:cNvPr id="8" name="TextBox 7">
            <a:extLst>
              <a:ext uri="{FF2B5EF4-FFF2-40B4-BE49-F238E27FC236}">
                <a16:creationId xmlns:a16="http://schemas.microsoft.com/office/drawing/2014/main" id="{C49709CA-47DA-B9A9-0D29-E77499F32B75}"/>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a:solidFill>
                  <a:srgbClr val="142440"/>
                </a:solidFill>
                <a:latin typeface="Arial" panose="020B0604020202020204" pitchFamily="34" charset="0"/>
              </a:rPr>
              <a:t>SPEAKER  |  Pastor Joshua Tapp</a:t>
            </a:r>
          </a:p>
        </p:txBody>
      </p:sp>
      <p:cxnSp>
        <p:nvCxnSpPr>
          <p:cNvPr id="9" name="Straight Connector 8">
            <a:extLst>
              <a:ext uri="{FF2B5EF4-FFF2-40B4-BE49-F238E27FC236}">
                <a16:creationId xmlns:a16="http://schemas.microsoft.com/office/drawing/2014/main" id="{EE98191C-351A-77D2-AAEE-30EB38D9AE6E}"/>
              </a:ext>
            </a:extLst>
          </p:cNvPr>
          <p:cNvCxnSpPr/>
          <p:nvPr/>
        </p:nvCxnSpPr>
        <p:spPr>
          <a:xfrm>
            <a:off x="3429000" y="5105400"/>
            <a:ext cx="5334000" cy="0"/>
          </a:xfrm>
          <a:prstGeom prst="line">
            <a:avLst/>
          </a:prstGeom>
          <a:ln w="25400">
            <a:solidFill>
              <a:srgbClr val="C2973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2EF2907-CED4-2ADE-F01F-F18A5558C339}"/>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585E67"/>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D6F012EA-778F-0265-57C2-8946A8B0009D}"/>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585E67"/>
                </a:solidFill>
                <a:latin typeface="Arial" panose="020B0604020202020204" pitchFamily="34" charset="0"/>
              </a:rPr>
              <a:t>truewordsbaptist.org</a:t>
            </a:r>
          </a:p>
        </p:txBody>
      </p:sp>
    </p:spTree>
    <p:extLst>
      <p:ext uri="{BB962C8B-B14F-4D97-AF65-F5344CB8AC3E}">
        <p14:creationId xmlns:p14="http://schemas.microsoft.com/office/powerpoint/2010/main" val="2404507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2E2EB9-6DDA-A00C-7F56-9EAFE11A9FE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3C513AA6-08F8-D8C8-D52D-365781D2B5C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Acts 1:4-5</a:t>
            </a:r>
          </a:p>
        </p:txBody>
      </p:sp>
      <p:cxnSp>
        <p:nvCxnSpPr>
          <p:cNvPr id="4" name="Straight Connector 3">
            <a:extLst>
              <a:ext uri="{FF2B5EF4-FFF2-40B4-BE49-F238E27FC236}">
                <a16:creationId xmlns:a16="http://schemas.microsoft.com/office/drawing/2014/main" id="{27AC693C-6313-F354-56C6-B2D8DD65CE27}"/>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A7EA61B-C8AE-1319-F578-E83A8F765769}"/>
              </a:ext>
            </a:extLst>
          </p:cNvPr>
          <p:cNvSpPr txBox="1"/>
          <p:nvPr/>
        </p:nvSpPr>
        <p:spPr>
          <a:xfrm>
            <a:off x="863600" y="1917700"/>
            <a:ext cx="10464800" cy="3139321"/>
          </a:xfrm>
          <a:prstGeom prst="rect">
            <a:avLst/>
          </a:prstGeom>
          <a:noFill/>
        </p:spPr>
        <p:txBody>
          <a:bodyPr vert="horz" wrap="square" lIns="0" tIns="0" rIns="0" bIns="0" rtlCol="0">
            <a:spAutoFit/>
          </a:bodyPr>
          <a:lstStyle/>
          <a:p>
            <a:r>
              <a:rPr lang="en-US" sz="3400">
                <a:solidFill>
                  <a:srgbClr val="FFFFFF"/>
                </a:solidFill>
                <a:latin typeface="Arial" panose="020B0604020202020204" pitchFamily="34" charset="0"/>
              </a:rPr>
              <a:t>4 And, being assembled together with them, commanded them that they should not depart from Jerusalem, but wait for the promise of the Father, which, saith he, ye have heard of me.
5 For John truly baptized with water; but ye shall be baptized with the Holy Ghost not many days hence.</a:t>
            </a:r>
          </a:p>
        </p:txBody>
      </p:sp>
      <p:sp>
        <p:nvSpPr>
          <p:cNvPr id="6" name="TextBox 5">
            <a:extLst>
              <a:ext uri="{FF2B5EF4-FFF2-40B4-BE49-F238E27FC236}">
                <a16:creationId xmlns:a16="http://schemas.microsoft.com/office/drawing/2014/main" id="{EF3B58E0-BB3E-58DE-401E-E978DFC1900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A26806FA-DDB1-88E4-52D0-DDF521635101}"/>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3866570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9016E1-905B-B120-0739-0ADE28EF147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7BEACC13-058B-4BA7-55FB-CA22793240D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Acts 1:12</a:t>
            </a:r>
          </a:p>
        </p:txBody>
      </p:sp>
      <p:cxnSp>
        <p:nvCxnSpPr>
          <p:cNvPr id="4" name="Straight Connector 3">
            <a:extLst>
              <a:ext uri="{FF2B5EF4-FFF2-40B4-BE49-F238E27FC236}">
                <a16:creationId xmlns:a16="http://schemas.microsoft.com/office/drawing/2014/main" id="{ADA2A69F-B961-3018-E804-B6CED1D74DBB}"/>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8D62542-CA90-8927-A862-AFF841AD24AC}"/>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FFFFFF"/>
                </a:solidFill>
                <a:latin typeface="Arial" panose="020B0604020202020204" pitchFamily="34" charset="0"/>
              </a:rPr>
              <a:t>12 Then returned they unto Jerusalem from the mount called Olivet, which is from Jerusalem a sabbath day’s journey.</a:t>
            </a:r>
          </a:p>
        </p:txBody>
      </p:sp>
      <p:sp>
        <p:nvSpPr>
          <p:cNvPr id="6" name="TextBox 5">
            <a:extLst>
              <a:ext uri="{FF2B5EF4-FFF2-40B4-BE49-F238E27FC236}">
                <a16:creationId xmlns:a16="http://schemas.microsoft.com/office/drawing/2014/main" id="{887C6DD4-AA30-A211-D37A-1ADC44B5246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639A862B-B88F-D383-8E6E-74F89A43BA36}"/>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4156560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8FD7EE-0B95-81D4-54E4-8B865A7EA7E0}"/>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90D0C22C-940D-C964-9365-1CB73F381B5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Acts 1:13</a:t>
            </a:r>
          </a:p>
        </p:txBody>
      </p:sp>
      <p:cxnSp>
        <p:nvCxnSpPr>
          <p:cNvPr id="4" name="Straight Connector 3">
            <a:extLst>
              <a:ext uri="{FF2B5EF4-FFF2-40B4-BE49-F238E27FC236}">
                <a16:creationId xmlns:a16="http://schemas.microsoft.com/office/drawing/2014/main" id="{41330299-287A-6E25-6101-0EBDDCF15D4F}"/>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3884BCE-DA4A-CE82-62D7-81DB096E324E}"/>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FFFFFF"/>
                </a:solidFill>
                <a:latin typeface="Arial" panose="020B0604020202020204" pitchFamily="34" charset="0"/>
              </a:rPr>
              <a:t>13 And when they were come in, they went up into an upper room, where abode both Peter, and James, and John, and Andrew, Philip, and Thomas, Bartholomew, and Matthew, James the son of Alphaeus, and Simon Zelotes, and Judas the brother of James.</a:t>
            </a:r>
          </a:p>
        </p:txBody>
      </p:sp>
      <p:sp>
        <p:nvSpPr>
          <p:cNvPr id="6" name="TextBox 5">
            <a:extLst>
              <a:ext uri="{FF2B5EF4-FFF2-40B4-BE49-F238E27FC236}">
                <a16:creationId xmlns:a16="http://schemas.microsoft.com/office/drawing/2014/main" id="{124952BD-D294-BCBD-1C96-E6CC5278920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C67666B2-8791-2F46-25D2-1393737E9622}"/>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345365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686823-4F75-A10A-949E-3F664A5FAE8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DC4AA003-3D14-0DA7-9FF6-90E9102BD2A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Acts 1:14</a:t>
            </a:r>
          </a:p>
        </p:txBody>
      </p:sp>
      <p:cxnSp>
        <p:nvCxnSpPr>
          <p:cNvPr id="4" name="Straight Connector 3">
            <a:extLst>
              <a:ext uri="{FF2B5EF4-FFF2-40B4-BE49-F238E27FC236}">
                <a16:creationId xmlns:a16="http://schemas.microsoft.com/office/drawing/2014/main" id="{58DD2A43-25AB-EA43-47F7-0CD57A745FAF}"/>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40DCAC0-D556-599C-308B-1981ACEA98F6}"/>
              </a:ext>
            </a:extLst>
          </p:cNvPr>
          <p:cNvSpPr txBox="1"/>
          <p:nvPr/>
        </p:nvSpPr>
        <p:spPr>
          <a:xfrm>
            <a:off x="863600" y="1917700"/>
            <a:ext cx="10464800" cy="2708434"/>
          </a:xfrm>
          <a:prstGeom prst="rect">
            <a:avLst/>
          </a:prstGeom>
          <a:noFill/>
        </p:spPr>
        <p:txBody>
          <a:bodyPr vert="horz" wrap="square" lIns="0" tIns="0" rIns="0" bIns="0" rtlCol="0">
            <a:spAutoFit/>
          </a:bodyPr>
          <a:lstStyle/>
          <a:p>
            <a:r>
              <a:rPr lang="en-US" sz="4400">
                <a:solidFill>
                  <a:srgbClr val="FFFFFF"/>
                </a:solidFill>
                <a:latin typeface="Arial" panose="020B0604020202020204" pitchFamily="34" charset="0"/>
              </a:rPr>
              <a:t>14 These all continued with one accord in prayer and supplication, with the women, and Mary the mother of Jesus, and with his brethren.</a:t>
            </a:r>
          </a:p>
        </p:txBody>
      </p:sp>
      <p:sp>
        <p:nvSpPr>
          <p:cNvPr id="6" name="TextBox 5">
            <a:extLst>
              <a:ext uri="{FF2B5EF4-FFF2-40B4-BE49-F238E27FC236}">
                <a16:creationId xmlns:a16="http://schemas.microsoft.com/office/drawing/2014/main" id="{27214E03-E532-F574-893F-0971675C3A1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174464A8-C575-A182-B866-3F8FD9D13659}"/>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2917199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A256A4-8180-97B8-1FA6-D84F75C9761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888C9347-FBCA-CAB8-BDF3-3A3F96F8118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Acts 2:42</a:t>
            </a:r>
          </a:p>
        </p:txBody>
      </p:sp>
      <p:cxnSp>
        <p:nvCxnSpPr>
          <p:cNvPr id="4" name="Straight Connector 3">
            <a:extLst>
              <a:ext uri="{FF2B5EF4-FFF2-40B4-BE49-F238E27FC236}">
                <a16:creationId xmlns:a16="http://schemas.microsoft.com/office/drawing/2014/main" id="{1B9225C7-E6DD-A704-08EE-792CB48CA005}"/>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9BA7E70-5A8D-3532-470E-ECB0DEBFA3D0}"/>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FFFFFF"/>
                </a:solidFill>
                <a:latin typeface="Arial" panose="020B0604020202020204" pitchFamily="34" charset="0"/>
              </a:rPr>
              <a:t>42 And they continued stedfastly in the apostles’ doctrine and fellowship, and in breaking of bread, and in prayers.</a:t>
            </a:r>
          </a:p>
        </p:txBody>
      </p:sp>
      <p:sp>
        <p:nvSpPr>
          <p:cNvPr id="6" name="TextBox 5">
            <a:extLst>
              <a:ext uri="{FF2B5EF4-FFF2-40B4-BE49-F238E27FC236}">
                <a16:creationId xmlns:a16="http://schemas.microsoft.com/office/drawing/2014/main" id="{2B88B333-D35A-CDE7-C6F6-95C930453D31}"/>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BFB71CD0-2C36-1859-65F6-61F3F101E002}"/>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4200777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5EC53F-30EA-59B7-8599-2B1067DBF000}"/>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D3013C75-1F5B-1ED0-6967-945719BB1FD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Acts 6:4</a:t>
            </a:r>
          </a:p>
        </p:txBody>
      </p:sp>
      <p:cxnSp>
        <p:nvCxnSpPr>
          <p:cNvPr id="4" name="Straight Connector 3">
            <a:extLst>
              <a:ext uri="{FF2B5EF4-FFF2-40B4-BE49-F238E27FC236}">
                <a16:creationId xmlns:a16="http://schemas.microsoft.com/office/drawing/2014/main" id="{333E510A-4C79-D0E0-84F7-3EFF818A72BB}"/>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7529F0C-32A7-22C3-99BE-9740741AB080}"/>
              </a:ext>
            </a:extLst>
          </p:cNvPr>
          <p:cNvSpPr txBox="1"/>
          <p:nvPr/>
        </p:nvSpPr>
        <p:spPr>
          <a:xfrm>
            <a:off x="863600" y="1917700"/>
            <a:ext cx="10464800" cy="1354217"/>
          </a:xfrm>
          <a:prstGeom prst="rect">
            <a:avLst/>
          </a:prstGeom>
          <a:noFill/>
        </p:spPr>
        <p:txBody>
          <a:bodyPr vert="horz" wrap="square" lIns="0" tIns="0" rIns="0" bIns="0" rtlCol="0">
            <a:spAutoFit/>
          </a:bodyPr>
          <a:lstStyle/>
          <a:p>
            <a:r>
              <a:rPr lang="en-US" sz="4400">
                <a:solidFill>
                  <a:srgbClr val="FFFFFF"/>
                </a:solidFill>
                <a:latin typeface="Arial" panose="020B0604020202020204" pitchFamily="34" charset="0"/>
              </a:rPr>
              <a:t>4 But we will give ourselves continually to prayer, and to the ministry of the word.</a:t>
            </a:r>
          </a:p>
        </p:txBody>
      </p:sp>
      <p:sp>
        <p:nvSpPr>
          <p:cNvPr id="6" name="TextBox 5">
            <a:extLst>
              <a:ext uri="{FF2B5EF4-FFF2-40B4-BE49-F238E27FC236}">
                <a16:creationId xmlns:a16="http://schemas.microsoft.com/office/drawing/2014/main" id="{EDD16DBD-4ABD-916D-C222-DC80CD9252B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790F8EEA-B400-2369-32F7-572F800B374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2075265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418</Words>
  <Application>Microsoft Office PowerPoint</Application>
  <PresentationFormat>Custom</PresentationFormat>
  <Paragraphs>35</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Joshua Tapp</cp:lastModifiedBy>
  <cp:revision>1</cp:revision>
  <dcterms:created xsi:type="dcterms:W3CDTF">2026-08-19T23:17:45Z</dcterms:created>
  <dcterms:modified xsi:type="dcterms:W3CDTF">2026-08-19T23:17:45Z</dcterms:modified>
</cp:coreProperties>
</file>