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F6EFD-256F-071C-1544-C188AE74D7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5549E6-E0E2-4E94-E8E5-E5C45281D7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B3A8E5-A4D2-DD3A-1477-2E3B2709AE15}"/>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5" name="Footer Placeholder 4">
            <a:extLst>
              <a:ext uri="{FF2B5EF4-FFF2-40B4-BE49-F238E27FC236}">
                <a16:creationId xmlns:a16="http://schemas.microsoft.com/office/drawing/2014/main" id="{0E916500-0986-D07E-C283-9C9DF90E5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38621-B165-F4DF-66AC-677B184D8822}"/>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925769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04B0-C80D-C27C-0F4A-F39DDD0548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671CB3-333C-DFC2-688B-00C571BDAC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19813-4CCC-D73A-EB03-67F1EDF3DFCC}"/>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5" name="Footer Placeholder 4">
            <a:extLst>
              <a:ext uri="{FF2B5EF4-FFF2-40B4-BE49-F238E27FC236}">
                <a16:creationId xmlns:a16="http://schemas.microsoft.com/office/drawing/2014/main" id="{8CA55DC4-65B3-340B-6971-447A3B2BF5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6873C2-D78E-C7F1-EF25-C9F3C3C668B2}"/>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298410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10BA-756A-490E-9036-2FFCAD1834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A9351C-E143-AAE8-ECA3-AABE521C22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83B2D4-23FD-04DF-19D3-F596EFA242CD}"/>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5" name="Footer Placeholder 4">
            <a:extLst>
              <a:ext uri="{FF2B5EF4-FFF2-40B4-BE49-F238E27FC236}">
                <a16:creationId xmlns:a16="http://schemas.microsoft.com/office/drawing/2014/main" id="{26821F27-CC16-7620-B874-DB2F96C629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126BB8-55C2-6248-4777-66EEB86F8ECA}"/>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18987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6DAAF-F885-32B0-8222-419D3E762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1C5F5B-D199-614B-E0A8-FE37DDF2D1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73403B-2F04-5968-6349-077EBD5F19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0E293A-FBC5-B02F-3C78-4E5B66B378A1}"/>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6" name="Footer Placeholder 5">
            <a:extLst>
              <a:ext uri="{FF2B5EF4-FFF2-40B4-BE49-F238E27FC236}">
                <a16:creationId xmlns:a16="http://schemas.microsoft.com/office/drawing/2014/main" id="{EC03E9A1-5AF9-2E08-AA63-73F37286A5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2419F6-5F3C-ECD8-495E-491761569D73}"/>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349679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20977-00C0-5425-153F-4065DAB46B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6EEE93-1A10-B1AE-EA3E-706818A26B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BADBE1-775D-9766-532A-6C94715B79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776ADF-A3F9-2775-494A-6B161AA20E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B9B752-5F8F-8DCA-F7EF-C7EEEE31C6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901779-B293-4FC6-BB61-4F72C8313457}"/>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8" name="Footer Placeholder 7">
            <a:extLst>
              <a:ext uri="{FF2B5EF4-FFF2-40B4-BE49-F238E27FC236}">
                <a16:creationId xmlns:a16="http://schemas.microsoft.com/office/drawing/2014/main" id="{CC0C906F-D2EA-CA79-5F12-63ED1DA0D6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A988D5-3B4B-BDE1-1F2E-DDA907527CFE}"/>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9556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1464-073F-917C-AA25-04B11A732A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1583D5-B6C1-708E-F683-6156CE8BF487}"/>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4" name="Footer Placeholder 3">
            <a:extLst>
              <a:ext uri="{FF2B5EF4-FFF2-40B4-BE49-F238E27FC236}">
                <a16:creationId xmlns:a16="http://schemas.microsoft.com/office/drawing/2014/main" id="{08EDE2C8-3000-F059-EC7A-883EF0CA4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60F111-12AC-7CBC-AB53-F365AAE22B8B}"/>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135284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BD7452-E440-2308-615A-C1F31EC3DB05}"/>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3" name="Footer Placeholder 2">
            <a:extLst>
              <a:ext uri="{FF2B5EF4-FFF2-40B4-BE49-F238E27FC236}">
                <a16:creationId xmlns:a16="http://schemas.microsoft.com/office/drawing/2014/main" id="{16D30282-7F3E-6638-FD28-B995D2A81F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10029B-FC05-6C3B-37D8-E5696DD626AE}"/>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3648757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5DF1-3966-7253-8B37-EF5F686406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F0E942-128C-99AB-6951-468D904BA1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F0062-E50B-FFF2-DC99-083354FC1A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B6036-E008-9BD7-10AC-FA6BDD55FA0C}"/>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6" name="Footer Placeholder 5">
            <a:extLst>
              <a:ext uri="{FF2B5EF4-FFF2-40B4-BE49-F238E27FC236}">
                <a16:creationId xmlns:a16="http://schemas.microsoft.com/office/drawing/2014/main" id="{C9CA2570-08E9-42E8-9E9E-6EDF5467C4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F8D5AC-9276-D122-6468-B1DC2337A790}"/>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735075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6203-7DDE-640A-B40A-0F5CFBE8BD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CFAB6C-DE21-9C44-EB1D-DB04230158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E6E4A4-C3AA-FEAC-BFF2-3857216CE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2F90C6-B9D3-F8D1-9F42-F2FE6E1F30CE}"/>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6" name="Footer Placeholder 5">
            <a:extLst>
              <a:ext uri="{FF2B5EF4-FFF2-40B4-BE49-F238E27FC236}">
                <a16:creationId xmlns:a16="http://schemas.microsoft.com/office/drawing/2014/main" id="{F06ABC29-F8D8-A1A9-BD55-3855139CFF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88C76C-3A28-935A-42E1-9BBD4680DB3F}"/>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2207589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A37B9-10EF-B13E-03DD-4E462D5D42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88B1C8-B619-1EEC-4DE7-B52AF92BF1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348FE-7C90-3D4F-4659-082DADF3E9A7}"/>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5" name="Footer Placeholder 4">
            <a:extLst>
              <a:ext uri="{FF2B5EF4-FFF2-40B4-BE49-F238E27FC236}">
                <a16:creationId xmlns:a16="http://schemas.microsoft.com/office/drawing/2014/main" id="{06DE65E0-F13E-A455-48FA-4755E579C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8E5066-A7A7-0C39-13FC-286BEFA0A9EE}"/>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2028338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A71B18-EFE1-B96E-F41D-6CFEC4B335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A84FC5-9C44-4932-CAEB-CD80E41C75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D28A07-63A5-A583-BFC7-EC3A3A446344}"/>
              </a:ext>
            </a:extLst>
          </p:cNvPr>
          <p:cNvSpPr>
            <a:spLocks noGrp="1"/>
          </p:cNvSpPr>
          <p:nvPr>
            <p:ph type="dt" sz="half" idx="10"/>
          </p:nvPr>
        </p:nvSpPr>
        <p:spPr/>
        <p:txBody>
          <a:bodyPr/>
          <a:lstStyle/>
          <a:p>
            <a:fld id="{08DB103D-F379-4CA1-82EA-2EF4CF8D68ED}" type="datetimeFigureOut">
              <a:rPr lang="en-US" smtClean="0"/>
              <a:t>8/19/2026</a:t>
            </a:fld>
            <a:endParaRPr lang="en-US"/>
          </a:p>
        </p:txBody>
      </p:sp>
      <p:sp>
        <p:nvSpPr>
          <p:cNvPr id="5" name="Footer Placeholder 4">
            <a:extLst>
              <a:ext uri="{FF2B5EF4-FFF2-40B4-BE49-F238E27FC236}">
                <a16:creationId xmlns:a16="http://schemas.microsoft.com/office/drawing/2014/main" id="{9F0892C3-DEB6-4AE6-B9BE-730A1BF322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E7836F-3627-2C44-3697-3C1A878E8E6A}"/>
              </a:ext>
            </a:extLst>
          </p:cNvPr>
          <p:cNvSpPr>
            <a:spLocks noGrp="1"/>
          </p:cNvSpPr>
          <p:nvPr>
            <p:ph type="sldNum" sz="quarter" idx="12"/>
          </p:nvPr>
        </p:nvSpPr>
        <p:spPr/>
        <p:txBody>
          <a:bodyPr/>
          <a:lstStyle/>
          <a:p>
            <a:fld id="{496DF24B-10A5-4C90-B045-C141F68B5830}" type="slidenum">
              <a:rPr lang="en-US" smtClean="0"/>
              <a:t>‹#›</a:t>
            </a:fld>
            <a:endParaRPr lang="en-US"/>
          </a:p>
        </p:txBody>
      </p:sp>
    </p:spTree>
    <p:extLst>
      <p:ext uri="{BB962C8B-B14F-4D97-AF65-F5344CB8AC3E}">
        <p14:creationId xmlns:p14="http://schemas.microsoft.com/office/powerpoint/2010/main" val="2987872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365CD5-3A89-2BA0-6F3E-00AD35AD2B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01B541-26D6-3630-52B8-29712BCC7B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3BF7BC-1CF8-9B53-074C-7A6F85B6C1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B103D-F379-4CA1-82EA-2EF4CF8D68ED}" type="datetimeFigureOut">
              <a:rPr lang="en-US" smtClean="0"/>
              <a:t>8/19/2026</a:t>
            </a:fld>
            <a:endParaRPr lang="en-US"/>
          </a:p>
        </p:txBody>
      </p:sp>
      <p:sp>
        <p:nvSpPr>
          <p:cNvPr id="5" name="Footer Placeholder 4">
            <a:extLst>
              <a:ext uri="{FF2B5EF4-FFF2-40B4-BE49-F238E27FC236}">
                <a16:creationId xmlns:a16="http://schemas.microsoft.com/office/drawing/2014/main" id="{7E7B9F69-BD5D-07D6-CA0F-3D64D8F2CF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17F02B-FE9B-B550-B658-45F7CD7047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6DF24B-10A5-4C90-B045-C141F68B5830}" type="slidenum">
              <a:rPr lang="en-US" smtClean="0"/>
              <a:t>‹#›</a:t>
            </a:fld>
            <a:endParaRPr lang="en-US"/>
          </a:p>
        </p:txBody>
      </p:sp>
    </p:spTree>
    <p:extLst>
      <p:ext uri="{BB962C8B-B14F-4D97-AF65-F5344CB8AC3E}">
        <p14:creationId xmlns:p14="http://schemas.microsoft.com/office/powerpoint/2010/main" val="3365843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D10E5F-2D37-B6FF-ABFC-88481027C2D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25EE89C5-F630-76C7-5021-23895B2E7E5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16:1-4</a:t>
            </a:r>
          </a:p>
        </p:txBody>
      </p:sp>
      <p:cxnSp>
        <p:nvCxnSpPr>
          <p:cNvPr id="4" name="Straight Connector 3">
            <a:extLst>
              <a:ext uri="{FF2B5EF4-FFF2-40B4-BE49-F238E27FC236}">
                <a16:creationId xmlns:a16="http://schemas.microsoft.com/office/drawing/2014/main" id="{1EAC86CF-104C-668E-D426-0C271977F371}"/>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94EDBC2-8AE0-475F-0D13-BD60FD884F7A}"/>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FFFFFF"/>
                </a:solidFill>
                <a:latin typeface="Arial" panose="020B0604020202020204" pitchFamily="34" charset="0"/>
              </a:rPr>
              <a:t>1 And when the sabbath was past, Mary Magdalene, and Mary the mother of James, and Salome, had bought sweet spices, that they might come and anoint him.
2 And very early in the morning the first day of the week, they came unto the sepulchre at the rising of the sun.
3 And they said among themselves, Who shall roll us away the stone from the door of the sepulchre?
4 And when they looked, they saw that the stone was rolled away: for it was very great.</a:t>
            </a:r>
          </a:p>
        </p:txBody>
      </p:sp>
      <p:sp>
        <p:nvSpPr>
          <p:cNvPr id="6" name="TextBox 5">
            <a:extLst>
              <a:ext uri="{FF2B5EF4-FFF2-40B4-BE49-F238E27FC236}">
                <a16:creationId xmlns:a16="http://schemas.microsoft.com/office/drawing/2014/main" id="{215731C7-C5D2-6A0B-BCAC-89453E207CD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FC32DCD3-0020-BE38-332E-012BBDCC990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682884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DC2161-FDD6-E33A-147E-4850714D3C3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2AD03E6F-355F-7696-6B6E-2CCF6CFDE33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16:5-7</a:t>
            </a:r>
          </a:p>
        </p:txBody>
      </p:sp>
      <p:cxnSp>
        <p:nvCxnSpPr>
          <p:cNvPr id="4" name="Straight Connector 3">
            <a:extLst>
              <a:ext uri="{FF2B5EF4-FFF2-40B4-BE49-F238E27FC236}">
                <a16:creationId xmlns:a16="http://schemas.microsoft.com/office/drawing/2014/main" id="{A7F0D6E0-8A7A-F632-D9B1-9486E867BA26}"/>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B64768C-E0DB-56B9-FBAE-E107B0A05970}"/>
              </a:ext>
            </a:extLst>
          </p:cNvPr>
          <p:cNvSpPr txBox="1"/>
          <p:nvPr/>
        </p:nvSpPr>
        <p:spPr>
          <a:xfrm>
            <a:off x="863600" y="1917700"/>
            <a:ext cx="10464800" cy="2800767"/>
          </a:xfrm>
          <a:prstGeom prst="rect">
            <a:avLst/>
          </a:prstGeom>
          <a:noFill/>
        </p:spPr>
        <p:txBody>
          <a:bodyPr vert="horz" wrap="square" lIns="0" tIns="0" rIns="0" bIns="0" rtlCol="0">
            <a:spAutoFit/>
          </a:bodyPr>
          <a:lstStyle/>
          <a:p>
            <a:r>
              <a:rPr lang="en-US" sz="2600">
                <a:solidFill>
                  <a:srgbClr val="FFFFFF"/>
                </a:solidFill>
                <a:latin typeface="Arial" panose="020B0604020202020204" pitchFamily="34" charset="0"/>
              </a:rPr>
              <a:t>5 And entering into the sepulchre, they saw a young man sitting on the right side, clothed in a long white garment; and they were affrighted.
6 And he saith unto them, Be not affrighted: Ye seek Jesus of Nazareth, which was crucified: he is risen; he is not here: behold the place where they laid him.
7 But go your way, tell his disciples and Peter that he goeth before you into Galilee: there shall ye see him, as he said unto you.</a:t>
            </a:r>
          </a:p>
        </p:txBody>
      </p:sp>
      <p:sp>
        <p:nvSpPr>
          <p:cNvPr id="6" name="TextBox 5">
            <a:extLst>
              <a:ext uri="{FF2B5EF4-FFF2-40B4-BE49-F238E27FC236}">
                <a16:creationId xmlns:a16="http://schemas.microsoft.com/office/drawing/2014/main" id="{4CF4620C-E9DE-0D34-B04F-98E6D5F3F05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738D851E-9962-3B37-6A7D-881D1721885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28708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55857A-1706-3E2C-AE2D-A8408A7E73E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F6AC9F9-2FAB-5F52-AA71-2A4FDCE82B6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16:8-11</a:t>
            </a:r>
          </a:p>
        </p:txBody>
      </p:sp>
      <p:cxnSp>
        <p:nvCxnSpPr>
          <p:cNvPr id="4" name="Straight Connector 3">
            <a:extLst>
              <a:ext uri="{FF2B5EF4-FFF2-40B4-BE49-F238E27FC236}">
                <a16:creationId xmlns:a16="http://schemas.microsoft.com/office/drawing/2014/main" id="{5F1E8DCE-4B3C-4296-D0AE-B0C97A3510C0}"/>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9974CAC-7EB4-1CD9-934E-8D577E607B8E}"/>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FFFFFF"/>
                </a:solidFill>
                <a:latin typeface="Arial" panose="020B0604020202020204" pitchFamily="34" charset="0"/>
              </a:rPr>
              <a:t>8 And they went out quickly, and fled from the sepulchre; for they trembled and were amazed: neither said they any thing to any man; for they were afraid.
9 Now when Jesus was risen early the first day of the week, he appeared first to Mary Magdalene, out of whom he had cast seven devils.
10 And she went and told them that had been with him, as they mourned and wept.
11 And they, when they had heard that he was alive, and had been seen of her, believed not.</a:t>
            </a:r>
          </a:p>
        </p:txBody>
      </p:sp>
      <p:sp>
        <p:nvSpPr>
          <p:cNvPr id="6" name="TextBox 5">
            <a:extLst>
              <a:ext uri="{FF2B5EF4-FFF2-40B4-BE49-F238E27FC236}">
                <a16:creationId xmlns:a16="http://schemas.microsoft.com/office/drawing/2014/main" id="{E51A54CF-FDA1-6C57-B3AB-9232757147D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CFC29FFB-300E-2A46-3223-1005105BB38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781839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1A575E-D763-3019-B028-7A0DD3CE65C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11E2C577-909A-9B1A-A12D-69BB475942F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16:12-15</a:t>
            </a:r>
          </a:p>
        </p:txBody>
      </p:sp>
      <p:cxnSp>
        <p:nvCxnSpPr>
          <p:cNvPr id="4" name="Straight Connector 3">
            <a:extLst>
              <a:ext uri="{FF2B5EF4-FFF2-40B4-BE49-F238E27FC236}">
                <a16:creationId xmlns:a16="http://schemas.microsoft.com/office/drawing/2014/main" id="{F03B941D-E504-742C-5F2F-E6F786AE6DE3}"/>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2F054B-3833-B660-E160-3691F45915D7}"/>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2500">
                <a:solidFill>
                  <a:srgbClr val="FFFFFF"/>
                </a:solidFill>
                <a:latin typeface="Arial" panose="020B0604020202020204" pitchFamily="34" charset="0"/>
              </a:rPr>
              <a:t>12 After that he appeared in another form unto two of them, as they walked, and went into the country.
13 And they went and told it unto the residue: neither believed they them.
14 Afterward he appeared unto the eleven as they sat at meat, and upbraided them with their unbelief and hardness of heart, because they believed not them which had seen him after he was risen.
15 And he said unto them, Go ye into all the world, and preach the gospel to every creature.</a:t>
            </a:r>
          </a:p>
        </p:txBody>
      </p:sp>
      <p:sp>
        <p:nvSpPr>
          <p:cNvPr id="6" name="TextBox 5">
            <a:extLst>
              <a:ext uri="{FF2B5EF4-FFF2-40B4-BE49-F238E27FC236}">
                <a16:creationId xmlns:a16="http://schemas.microsoft.com/office/drawing/2014/main" id="{94675DF4-EAA1-9D23-5F84-5DB835D593B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E6320FAC-8135-8BE5-94C7-BDE8D2E040D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330308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0B4A74-2DDC-C239-BDD8-083A3A5F2FC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D2269A13-0A89-EB32-46E4-6B37A7630E8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16:16-19</a:t>
            </a:r>
          </a:p>
        </p:txBody>
      </p:sp>
      <p:cxnSp>
        <p:nvCxnSpPr>
          <p:cNvPr id="4" name="Straight Connector 3">
            <a:extLst>
              <a:ext uri="{FF2B5EF4-FFF2-40B4-BE49-F238E27FC236}">
                <a16:creationId xmlns:a16="http://schemas.microsoft.com/office/drawing/2014/main" id="{CC485ACE-D260-5ED3-1735-95CCE35606B8}"/>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5A008E4-9928-DF94-B613-E917DD351E86}"/>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2500">
                <a:solidFill>
                  <a:srgbClr val="FFFFFF"/>
                </a:solidFill>
                <a:latin typeface="Arial" panose="020B0604020202020204" pitchFamily="34" charset="0"/>
              </a:rPr>
              <a:t>16 He that believeth and is baptized shall be saved; but he that believeth not shall be damned.
17 And these signs shall follow them that believe; In my name shall they cast out devils; they shall speak with new tongues;
18 They shall take up serpents; and if they drink any deadly thing, it shall not hurt them; they shall lay hands on the sick, and they shall recover.
19 So then after the Lord had spoken unto them, he was received up into heaven, and sat on the right hand of God.</a:t>
            </a:r>
          </a:p>
        </p:txBody>
      </p:sp>
      <p:sp>
        <p:nvSpPr>
          <p:cNvPr id="6" name="TextBox 5">
            <a:extLst>
              <a:ext uri="{FF2B5EF4-FFF2-40B4-BE49-F238E27FC236}">
                <a16:creationId xmlns:a16="http://schemas.microsoft.com/office/drawing/2014/main" id="{26866651-38E9-A340-16F5-A553BC45790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B2E582CE-2E6D-C85C-B273-5B5E6F235DA2}"/>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946964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D7EA49-CDE5-878B-5CBA-9CF82C2A8A0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A81CDDB4-84A2-5455-5B8B-AE82C5008D5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16:20</a:t>
            </a:r>
          </a:p>
        </p:txBody>
      </p:sp>
      <p:cxnSp>
        <p:nvCxnSpPr>
          <p:cNvPr id="4" name="Straight Connector 3">
            <a:extLst>
              <a:ext uri="{FF2B5EF4-FFF2-40B4-BE49-F238E27FC236}">
                <a16:creationId xmlns:a16="http://schemas.microsoft.com/office/drawing/2014/main" id="{00DE1305-B0EE-36FD-F859-AD93B383A48D}"/>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C05559B-6CDD-9EC8-8A20-86C10B2DA448}"/>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20 And they went forth, and preached every where, the Lord working with them, and confirming the word with signs following. Amen.</a:t>
            </a:r>
          </a:p>
        </p:txBody>
      </p:sp>
      <p:sp>
        <p:nvSpPr>
          <p:cNvPr id="6" name="TextBox 5">
            <a:extLst>
              <a:ext uri="{FF2B5EF4-FFF2-40B4-BE49-F238E27FC236}">
                <a16:creationId xmlns:a16="http://schemas.microsoft.com/office/drawing/2014/main" id="{02E92721-3EF7-421E-D0B9-1223C1E8D95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CA5B00A9-93C5-4857-C252-C36E0E4F75F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69876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11E9DB-7E89-2BEC-5E7A-6975678E97E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E8C7FECF-3E40-7F81-447E-0AF966586538}"/>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585E67"/>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81950881-612D-23BA-C71B-70031DD54D69}"/>
              </a:ext>
            </a:extLst>
          </p:cNvPr>
          <p:cNvSpPr txBox="1"/>
          <p:nvPr/>
        </p:nvSpPr>
        <p:spPr>
          <a:xfrm>
            <a:off x="889000" y="2146300"/>
            <a:ext cx="10414000" cy="584775"/>
          </a:xfrm>
          <a:prstGeom prst="rect">
            <a:avLst/>
          </a:prstGeom>
          <a:noFill/>
        </p:spPr>
        <p:txBody>
          <a:bodyPr vert="horz" wrap="square" lIns="0" tIns="0" rIns="0" bIns="0" rtlCol="0">
            <a:spAutoFit/>
          </a:bodyPr>
          <a:lstStyle/>
          <a:p>
            <a:pPr algn="ctr"/>
            <a:r>
              <a:rPr lang="en-US" sz="3800" b="1">
                <a:solidFill>
                  <a:srgbClr val="142440"/>
                </a:solidFill>
                <a:latin typeface="Arial" panose="020B0604020202020204" pitchFamily="34" charset="0"/>
              </a:rPr>
              <a:t>Why We Must Preach the Gospel Boldly</a:t>
            </a:r>
          </a:p>
        </p:txBody>
      </p:sp>
      <p:sp>
        <p:nvSpPr>
          <p:cNvPr id="6" name="TextBox 5">
            <a:extLst>
              <a:ext uri="{FF2B5EF4-FFF2-40B4-BE49-F238E27FC236}">
                <a16:creationId xmlns:a16="http://schemas.microsoft.com/office/drawing/2014/main" id="{6A36868B-F7EE-3871-353E-FC37DA33BA48}"/>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585E67"/>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87F2D9DE-B0C8-0C6C-F403-52D0821170DA}"/>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C29731"/>
                </a:solidFill>
                <a:latin typeface="Arial" panose="020B0604020202020204" pitchFamily="34" charset="0"/>
              </a:rPr>
              <a:t>Mark 16:1-20</a:t>
            </a:r>
          </a:p>
        </p:txBody>
      </p:sp>
      <p:sp>
        <p:nvSpPr>
          <p:cNvPr id="8" name="TextBox 7">
            <a:extLst>
              <a:ext uri="{FF2B5EF4-FFF2-40B4-BE49-F238E27FC236}">
                <a16:creationId xmlns:a16="http://schemas.microsoft.com/office/drawing/2014/main" id="{ACF1610B-5E18-3C7F-70FC-51AFA8030C1B}"/>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14244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518BCEFE-58DD-9204-6035-E88F41535B07}"/>
              </a:ext>
            </a:extLst>
          </p:cNvPr>
          <p:cNvCxnSpPr/>
          <p:nvPr/>
        </p:nvCxnSpPr>
        <p:spPr>
          <a:xfrm>
            <a:off x="3429000" y="5105400"/>
            <a:ext cx="5334000" cy="0"/>
          </a:xfrm>
          <a:prstGeom prst="line">
            <a:avLst/>
          </a:prstGeom>
          <a:ln w="25400">
            <a:solidFill>
              <a:srgbClr val="C2973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2C6F3ED-6A3D-552A-D5D7-2FEB0BD218F5}"/>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585E67"/>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4F3CF80E-64B9-E451-0CF8-F78025063102}"/>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585E67"/>
                </a:solidFill>
                <a:latin typeface="Arial" panose="020B0604020202020204" pitchFamily="34" charset="0"/>
              </a:rPr>
              <a:t>truewordsbaptist.org</a:t>
            </a:r>
          </a:p>
        </p:txBody>
      </p:sp>
    </p:spTree>
    <p:extLst>
      <p:ext uri="{BB962C8B-B14F-4D97-AF65-F5344CB8AC3E}">
        <p14:creationId xmlns:p14="http://schemas.microsoft.com/office/powerpoint/2010/main" val="1365950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D3C903-F669-91C8-1A5F-0BF33D4F2D1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4C085F2D-F4CA-C64B-28F0-AB3E0D8336E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16:14-16</a:t>
            </a:r>
          </a:p>
        </p:txBody>
      </p:sp>
      <p:cxnSp>
        <p:nvCxnSpPr>
          <p:cNvPr id="4" name="Straight Connector 3">
            <a:extLst>
              <a:ext uri="{FF2B5EF4-FFF2-40B4-BE49-F238E27FC236}">
                <a16:creationId xmlns:a16="http://schemas.microsoft.com/office/drawing/2014/main" id="{9E7BB68B-1E70-257C-07B9-8022F405B25B}"/>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C88F11D-C92E-B454-6102-C33FDB6DCF72}"/>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2800">
                <a:solidFill>
                  <a:srgbClr val="FFFFFF"/>
                </a:solidFill>
                <a:latin typeface="Arial" panose="020B0604020202020204" pitchFamily="34" charset="0"/>
              </a:rPr>
              <a:t>14 Afterward he appeared unto the eleven as they sat at meat, and upbraided them with their unbelief and hardness of heart, because they believed not them which had seen him after he was risen.
15 And he said unto them, Go ye into all the world, and preach the gospel to every creature.
16 He that believeth and is baptized shall be saved; but he that believeth not shall be damned.</a:t>
            </a:r>
          </a:p>
        </p:txBody>
      </p:sp>
      <p:sp>
        <p:nvSpPr>
          <p:cNvPr id="6" name="TextBox 5">
            <a:extLst>
              <a:ext uri="{FF2B5EF4-FFF2-40B4-BE49-F238E27FC236}">
                <a16:creationId xmlns:a16="http://schemas.microsoft.com/office/drawing/2014/main" id="{D8536EFA-A98C-52D0-B322-C34D14365BE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810E75ED-9E7F-CF06-F461-B381BC2E3B3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678702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011C07-DA54-CB91-668C-02274802084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B1588FD5-5206-01CB-F20D-26F5C6483AF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Romans 10:14</a:t>
            </a:r>
          </a:p>
        </p:txBody>
      </p:sp>
      <p:cxnSp>
        <p:nvCxnSpPr>
          <p:cNvPr id="4" name="Straight Connector 3">
            <a:extLst>
              <a:ext uri="{FF2B5EF4-FFF2-40B4-BE49-F238E27FC236}">
                <a16:creationId xmlns:a16="http://schemas.microsoft.com/office/drawing/2014/main" id="{899E0746-E244-0F78-1A1F-D19564AA276B}"/>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D1800EE-C8B9-2F1C-CC45-7C9DF30CB3FD}"/>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14 How then shall they call on him in whom they have not believed? and how shall they believe in him of whom they have not heard? and how shall they hear without a preacher?</a:t>
            </a:r>
          </a:p>
        </p:txBody>
      </p:sp>
      <p:sp>
        <p:nvSpPr>
          <p:cNvPr id="6" name="TextBox 5">
            <a:extLst>
              <a:ext uri="{FF2B5EF4-FFF2-40B4-BE49-F238E27FC236}">
                <a16:creationId xmlns:a16="http://schemas.microsoft.com/office/drawing/2014/main" id="{817C24B7-8E8F-2666-FF62-E4219C8A6CF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7A3109BE-4FA8-2EA3-F46C-A43649C47CFF}"/>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844573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EE9ADF-5108-B8C9-3A51-61A6FD4736B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7E1AF96C-BAAE-AB03-1EEA-A3C0B9806F9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John 3:18</a:t>
            </a:r>
          </a:p>
        </p:txBody>
      </p:sp>
      <p:cxnSp>
        <p:nvCxnSpPr>
          <p:cNvPr id="4" name="Straight Connector 3">
            <a:extLst>
              <a:ext uri="{FF2B5EF4-FFF2-40B4-BE49-F238E27FC236}">
                <a16:creationId xmlns:a16="http://schemas.microsoft.com/office/drawing/2014/main" id="{CD2226E7-0646-155E-D688-41C5B082ECBB}"/>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3DE03ED-030C-F251-1A0E-4743044F1B28}"/>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18 He that believeth on him is not condemned: but he that believeth not is condemned already, because he hath not believed in the name of the only begotten Son of God.</a:t>
            </a:r>
          </a:p>
        </p:txBody>
      </p:sp>
      <p:sp>
        <p:nvSpPr>
          <p:cNvPr id="6" name="TextBox 5">
            <a:extLst>
              <a:ext uri="{FF2B5EF4-FFF2-40B4-BE49-F238E27FC236}">
                <a16:creationId xmlns:a16="http://schemas.microsoft.com/office/drawing/2014/main" id="{4E428E02-9B0C-2B7D-E8FD-91433247590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C682EB64-67CF-E554-0803-1E544A195CE6}"/>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617531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6A7D7A-D0F7-CF3E-8CA6-7FA3BD573E1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F49D0113-5512-5038-D620-B31BA9ECBEB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16:17-18</a:t>
            </a:r>
          </a:p>
        </p:txBody>
      </p:sp>
      <p:cxnSp>
        <p:nvCxnSpPr>
          <p:cNvPr id="4" name="Straight Connector 3">
            <a:extLst>
              <a:ext uri="{FF2B5EF4-FFF2-40B4-BE49-F238E27FC236}">
                <a16:creationId xmlns:a16="http://schemas.microsoft.com/office/drawing/2014/main" id="{F8207D9E-E512-A30E-EBF1-AC3CA34CE917}"/>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507F90C-305B-5928-DA53-A3FE3DCDB241}"/>
              </a:ext>
            </a:extLst>
          </p:cNvPr>
          <p:cNvSpPr txBox="1"/>
          <p:nvPr/>
        </p:nvSpPr>
        <p:spPr>
          <a:xfrm>
            <a:off x="863600" y="1917700"/>
            <a:ext cx="10464800" cy="3139321"/>
          </a:xfrm>
          <a:prstGeom prst="rect">
            <a:avLst/>
          </a:prstGeom>
          <a:noFill/>
        </p:spPr>
        <p:txBody>
          <a:bodyPr vert="horz" wrap="square" lIns="0" tIns="0" rIns="0" bIns="0" rtlCol="0">
            <a:spAutoFit/>
          </a:bodyPr>
          <a:lstStyle/>
          <a:p>
            <a:r>
              <a:rPr lang="en-US" sz="3400">
                <a:solidFill>
                  <a:srgbClr val="FFFFFF"/>
                </a:solidFill>
                <a:latin typeface="Arial" panose="020B0604020202020204" pitchFamily="34" charset="0"/>
              </a:rPr>
              <a:t>17 And these signs shall follow them that believe; In my name shall they cast out devils; they shall speak with new tongues;
18 They shall take up serpents; and if they drink any deadly thing, it shall not hurt them; they shall lay hands on the sick, and they shall recover.</a:t>
            </a:r>
          </a:p>
        </p:txBody>
      </p:sp>
      <p:sp>
        <p:nvSpPr>
          <p:cNvPr id="6" name="TextBox 5">
            <a:extLst>
              <a:ext uri="{FF2B5EF4-FFF2-40B4-BE49-F238E27FC236}">
                <a16:creationId xmlns:a16="http://schemas.microsoft.com/office/drawing/2014/main" id="{BD0FC23C-E01A-3816-C956-2BD56C0DCC6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F772A10E-F162-9D68-86C5-A91DE66CE1F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770092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A4F89A-D83A-5A5F-A76D-0AB73040540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DC602D6E-2B4B-2D5D-04A7-1FC9F85479C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4:18-20</a:t>
            </a:r>
          </a:p>
        </p:txBody>
      </p:sp>
      <p:cxnSp>
        <p:nvCxnSpPr>
          <p:cNvPr id="4" name="Straight Connector 3">
            <a:extLst>
              <a:ext uri="{FF2B5EF4-FFF2-40B4-BE49-F238E27FC236}">
                <a16:creationId xmlns:a16="http://schemas.microsoft.com/office/drawing/2014/main" id="{1EFFDE8E-071A-E386-86B0-70D782ED0F1D}"/>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6D71F1F-AAD1-A483-D690-507CA0C2047B}"/>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FFFFFF"/>
                </a:solidFill>
                <a:latin typeface="Arial" panose="020B0604020202020204" pitchFamily="34" charset="0"/>
              </a:rPr>
              <a:t>18 And they called them, and commanded them not to speak at all nor teach in the name of Jesus.
19 But Peter and John answered and said unto them, Whether it be right in the sight of God to hearken unto you more than unto God, judge ye.
20 For we cannot but speak the things which we have seen and heard.</a:t>
            </a:r>
          </a:p>
        </p:txBody>
      </p:sp>
      <p:sp>
        <p:nvSpPr>
          <p:cNvPr id="6" name="TextBox 5">
            <a:extLst>
              <a:ext uri="{FF2B5EF4-FFF2-40B4-BE49-F238E27FC236}">
                <a16:creationId xmlns:a16="http://schemas.microsoft.com/office/drawing/2014/main" id="{8CB6BB7E-3626-2B1C-3885-74182DF1053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4E6829AF-2241-6B57-9806-32157431A46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623808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9DB0E8-50D9-7CAF-5861-D687C0DACC0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1D6F42BB-F464-C7DC-0809-894960765BB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Acts 4:29-31</a:t>
            </a:r>
          </a:p>
        </p:txBody>
      </p:sp>
      <p:cxnSp>
        <p:nvCxnSpPr>
          <p:cNvPr id="4" name="Straight Connector 3">
            <a:extLst>
              <a:ext uri="{FF2B5EF4-FFF2-40B4-BE49-F238E27FC236}">
                <a16:creationId xmlns:a16="http://schemas.microsoft.com/office/drawing/2014/main" id="{9868A4D0-68E6-92CC-DDB3-5F8E038F2EB1}"/>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AF8E9E-157E-9D3B-0A62-F1F268687629}"/>
              </a:ext>
            </a:extLst>
          </p:cNvPr>
          <p:cNvSpPr txBox="1"/>
          <p:nvPr/>
        </p:nvSpPr>
        <p:spPr>
          <a:xfrm>
            <a:off x="863600" y="1917700"/>
            <a:ext cx="10464800" cy="3123932"/>
          </a:xfrm>
          <a:prstGeom prst="rect">
            <a:avLst/>
          </a:prstGeom>
          <a:noFill/>
        </p:spPr>
        <p:txBody>
          <a:bodyPr vert="horz" wrap="square" lIns="0" tIns="0" rIns="0" bIns="0" rtlCol="0">
            <a:spAutoFit/>
          </a:bodyPr>
          <a:lstStyle/>
          <a:p>
            <a:r>
              <a:rPr lang="en-US" sz="2900">
                <a:solidFill>
                  <a:srgbClr val="FFFFFF"/>
                </a:solidFill>
                <a:latin typeface="Arial" panose="020B0604020202020204" pitchFamily="34" charset="0"/>
              </a:rPr>
              <a:t>29 And now, Lord, behold their threatenings: and grant unto thy servants, that with all boldness they may speak thy word,
30 By stretching forth thine hand to heal; and that signs and wonders may be done by the name of thy holy child Jesus.
31 And when they had prayed, the place was shaken where they were assembled together; and they were all filled with the Holy Ghost, and they spake the word of God with boldness.</a:t>
            </a:r>
          </a:p>
        </p:txBody>
      </p:sp>
      <p:sp>
        <p:nvSpPr>
          <p:cNvPr id="6" name="TextBox 5">
            <a:extLst>
              <a:ext uri="{FF2B5EF4-FFF2-40B4-BE49-F238E27FC236}">
                <a16:creationId xmlns:a16="http://schemas.microsoft.com/office/drawing/2014/main" id="{C9C8C5D4-F80C-A3D2-59C4-FC5AEEA723B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8F1ADC28-14C2-4A8E-4811-E95B4135130F}"/>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676969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20A44C-98D7-104E-54AB-C0CDA011F38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5EAF4CC9-73BA-9154-E33C-97D6FD4B8D3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Ephesians 6:19-20</a:t>
            </a:r>
          </a:p>
        </p:txBody>
      </p:sp>
      <p:cxnSp>
        <p:nvCxnSpPr>
          <p:cNvPr id="4" name="Straight Connector 3">
            <a:extLst>
              <a:ext uri="{FF2B5EF4-FFF2-40B4-BE49-F238E27FC236}">
                <a16:creationId xmlns:a16="http://schemas.microsoft.com/office/drawing/2014/main" id="{849A2F72-C828-1C69-1CFE-B0996C6947D4}"/>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1C1533F-86DE-F22A-1AE4-4F42499DDDFD}"/>
              </a:ext>
            </a:extLst>
          </p:cNvPr>
          <p:cNvSpPr txBox="1"/>
          <p:nvPr/>
        </p:nvSpPr>
        <p:spPr>
          <a:xfrm>
            <a:off x="863600" y="1917700"/>
            <a:ext cx="10464800" cy="2923877"/>
          </a:xfrm>
          <a:prstGeom prst="rect">
            <a:avLst/>
          </a:prstGeom>
          <a:noFill/>
        </p:spPr>
        <p:txBody>
          <a:bodyPr vert="horz" wrap="square" lIns="0" tIns="0" rIns="0" bIns="0" rtlCol="0">
            <a:spAutoFit/>
          </a:bodyPr>
          <a:lstStyle/>
          <a:p>
            <a:r>
              <a:rPr lang="en-US" sz="3800">
                <a:solidFill>
                  <a:srgbClr val="FFFFFF"/>
                </a:solidFill>
                <a:latin typeface="Arial" panose="020B0604020202020204" pitchFamily="34" charset="0"/>
              </a:rPr>
              <a:t>19 And for me, that utterance may be given unto me, that I may open my mouth boldly, to make known the mystery of the gospel,
20 For which I am an ambassador in bonds: that therein I may speak boldly, as I ought to speak.</a:t>
            </a:r>
          </a:p>
        </p:txBody>
      </p:sp>
      <p:sp>
        <p:nvSpPr>
          <p:cNvPr id="6" name="TextBox 5">
            <a:extLst>
              <a:ext uri="{FF2B5EF4-FFF2-40B4-BE49-F238E27FC236}">
                <a16:creationId xmlns:a16="http://schemas.microsoft.com/office/drawing/2014/main" id="{BD7321A9-672B-A168-D6ED-5FF1AE72D1A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8260E1D0-4117-81E9-9A50-04E7B6AC57C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21695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859E17-844A-7AFE-9EAA-2B9482E7DFD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65D57E47-2ACE-7542-FBBA-099B58EBCCA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Romans 1:16</a:t>
            </a:r>
          </a:p>
        </p:txBody>
      </p:sp>
      <p:cxnSp>
        <p:nvCxnSpPr>
          <p:cNvPr id="4" name="Straight Connector 3">
            <a:extLst>
              <a:ext uri="{FF2B5EF4-FFF2-40B4-BE49-F238E27FC236}">
                <a16:creationId xmlns:a16="http://schemas.microsoft.com/office/drawing/2014/main" id="{A95C93A0-8FA4-8CAD-1566-3C3AF703D661}"/>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167665-FA45-91BB-12B6-9DDA8768B8B7}"/>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16 For I am not ashamed of the gospel of Christ: for it is the power of God unto salvation to every one that believeth; to the Jew first, and also to the Greek.</a:t>
            </a:r>
          </a:p>
        </p:txBody>
      </p:sp>
      <p:sp>
        <p:nvSpPr>
          <p:cNvPr id="6" name="TextBox 5">
            <a:extLst>
              <a:ext uri="{FF2B5EF4-FFF2-40B4-BE49-F238E27FC236}">
                <a16:creationId xmlns:a16="http://schemas.microsoft.com/office/drawing/2014/main" id="{6A3D7C20-173E-66F2-CA30-B4A6A206BA1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D3846837-B047-1758-55AD-07EA4081EBC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463001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92335-49BC-8A62-33CC-17D47EF831F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D9BFB225-6E86-0589-5ED5-07ED1C7D1F4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Mark 16:19-20</a:t>
            </a:r>
          </a:p>
        </p:txBody>
      </p:sp>
      <p:cxnSp>
        <p:nvCxnSpPr>
          <p:cNvPr id="4" name="Straight Connector 3">
            <a:extLst>
              <a:ext uri="{FF2B5EF4-FFF2-40B4-BE49-F238E27FC236}">
                <a16:creationId xmlns:a16="http://schemas.microsoft.com/office/drawing/2014/main" id="{5B5E332C-52F3-B7A0-86A6-FFA6CFC57D68}"/>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5B385AC-CD60-9068-DBCF-321710DBCAF0}"/>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FFFFFF"/>
                </a:solidFill>
                <a:latin typeface="Arial" panose="020B0604020202020204" pitchFamily="34" charset="0"/>
              </a:rPr>
              <a:t>19 So then after the Lord had spoken unto them, he was received up into heaven, and sat on the right hand of God.
20 And they went forth, and preached every where, the Lord working with them, and confirming the word with signs following. Amen.</a:t>
            </a:r>
          </a:p>
        </p:txBody>
      </p:sp>
      <p:sp>
        <p:nvSpPr>
          <p:cNvPr id="6" name="TextBox 5">
            <a:extLst>
              <a:ext uri="{FF2B5EF4-FFF2-40B4-BE49-F238E27FC236}">
                <a16:creationId xmlns:a16="http://schemas.microsoft.com/office/drawing/2014/main" id="{03786FF5-36C9-64A6-EAD7-2EAA71389A3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2F32A2F2-0920-0122-ADDC-F1FC6EF28216}"/>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24096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9AC6B4-577B-B0AA-8985-A4A7CA5CBC3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50335268-F254-9608-F8DF-8A2D5B99CBC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1 Corinthians 3:6-7</a:t>
            </a:r>
          </a:p>
        </p:txBody>
      </p:sp>
      <p:cxnSp>
        <p:nvCxnSpPr>
          <p:cNvPr id="4" name="Straight Connector 3">
            <a:extLst>
              <a:ext uri="{FF2B5EF4-FFF2-40B4-BE49-F238E27FC236}">
                <a16:creationId xmlns:a16="http://schemas.microsoft.com/office/drawing/2014/main" id="{D8506DDA-5C92-3EF8-B756-BF83E79B738D}"/>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1714A0B-FB1F-C604-362B-29533E42843A}"/>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6 I have planted, Apollos watered; but God gave the increase.
7 So then neither is he that planteth any thing, neither he that watereth; but God that giveth the increase.</a:t>
            </a:r>
          </a:p>
        </p:txBody>
      </p:sp>
      <p:sp>
        <p:nvSpPr>
          <p:cNvPr id="6" name="TextBox 5">
            <a:extLst>
              <a:ext uri="{FF2B5EF4-FFF2-40B4-BE49-F238E27FC236}">
                <a16:creationId xmlns:a16="http://schemas.microsoft.com/office/drawing/2014/main" id="{4F5C4DAB-D45E-B719-A4A5-4BBE3B9451C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CB058D51-3399-C742-D1D9-C433FBB64AF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627314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CDB02D-58D6-F3BE-BC37-C3A9874F991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71E9371C-468B-DCBA-2EC5-C07149CD32F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Timothy 2:24-25</a:t>
            </a:r>
          </a:p>
        </p:txBody>
      </p:sp>
      <p:cxnSp>
        <p:nvCxnSpPr>
          <p:cNvPr id="4" name="Straight Connector 3">
            <a:extLst>
              <a:ext uri="{FF2B5EF4-FFF2-40B4-BE49-F238E27FC236}">
                <a16:creationId xmlns:a16="http://schemas.microsoft.com/office/drawing/2014/main" id="{F7209D4D-228E-63BC-2727-65497E1A6247}"/>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2E79844-AEA9-E925-A080-8FC5D4ACFED1}"/>
              </a:ext>
            </a:extLst>
          </p:cNvPr>
          <p:cNvSpPr txBox="1"/>
          <p:nvPr/>
        </p:nvSpPr>
        <p:spPr>
          <a:xfrm>
            <a:off x="863600" y="1917700"/>
            <a:ext cx="10464800" cy="2923877"/>
          </a:xfrm>
          <a:prstGeom prst="rect">
            <a:avLst/>
          </a:prstGeom>
          <a:noFill/>
        </p:spPr>
        <p:txBody>
          <a:bodyPr vert="horz" wrap="square" lIns="0" tIns="0" rIns="0" bIns="0" rtlCol="0">
            <a:spAutoFit/>
          </a:bodyPr>
          <a:lstStyle/>
          <a:p>
            <a:r>
              <a:rPr lang="en-US" sz="3800">
                <a:solidFill>
                  <a:srgbClr val="FFFFFF"/>
                </a:solidFill>
                <a:latin typeface="Arial" panose="020B0604020202020204" pitchFamily="34" charset="0"/>
              </a:rPr>
              <a:t>24 And the servant of the Lord must not strive; but be gentle unto all men, apt to teach, patient,
25 In meekness instructing those that oppose themselves; if God peradventure will give them repentance to the acknowledging of the truth;</a:t>
            </a:r>
          </a:p>
        </p:txBody>
      </p:sp>
      <p:sp>
        <p:nvSpPr>
          <p:cNvPr id="6" name="TextBox 5">
            <a:extLst>
              <a:ext uri="{FF2B5EF4-FFF2-40B4-BE49-F238E27FC236}">
                <a16:creationId xmlns:a16="http://schemas.microsoft.com/office/drawing/2014/main" id="{A0B41EAE-49E3-A0E4-CD54-9938F2FB7DD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D2600D19-90F2-7249-8EF3-B298CDF672D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36689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1385</Words>
  <Application>Microsoft Office PowerPoint</Application>
  <PresentationFormat>Custom</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2026-08-19T13:52:16Z</dcterms:created>
  <dcterms:modified xsi:type="dcterms:W3CDTF">2026-08-19T13:52:16Z</dcterms:modified>
</cp:coreProperties>
</file>