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8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40DA0-D65F-7D33-C462-FD3BFC9FBC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3FF136-027F-A0BC-7402-44FA838D42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B34C98-39A5-CFCC-69E6-17FF990461C0}"/>
              </a:ext>
            </a:extLst>
          </p:cNvPr>
          <p:cNvSpPr>
            <a:spLocks noGrp="1"/>
          </p:cNvSpPr>
          <p:nvPr>
            <p:ph type="dt" sz="half" idx="10"/>
          </p:nvPr>
        </p:nvSpPr>
        <p:spPr/>
        <p:txBody>
          <a:bodyPr/>
          <a:lstStyle/>
          <a:p>
            <a:fld id="{5A9A084D-35A2-492E-956C-C009A01C2DFB}" type="datetimeFigureOut">
              <a:rPr lang="en-US" smtClean="0"/>
              <a:t>9/2/2026</a:t>
            </a:fld>
            <a:endParaRPr lang="en-US"/>
          </a:p>
        </p:txBody>
      </p:sp>
      <p:sp>
        <p:nvSpPr>
          <p:cNvPr id="5" name="Footer Placeholder 4">
            <a:extLst>
              <a:ext uri="{FF2B5EF4-FFF2-40B4-BE49-F238E27FC236}">
                <a16:creationId xmlns:a16="http://schemas.microsoft.com/office/drawing/2014/main" id="{B29551FF-7B57-F0D5-94F2-38FB199EE2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AA7F54-974E-61A8-1552-799D92DAD918}"/>
              </a:ext>
            </a:extLst>
          </p:cNvPr>
          <p:cNvSpPr>
            <a:spLocks noGrp="1"/>
          </p:cNvSpPr>
          <p:nvPr>
            <p:ph type="sldNum" sz="quarter" idx="12"/>
          </p:nvPr>
        </p:nvSpPr>
        <p:spPr/>
        <p:txBody>
          <a:bodyPr/>
          <a:lstStyle/>
          <a:p>
            <a:fld id="{7E64B7E8-8D01-42B6-84B6-47165CABFA16}" type="slidenum">
              <a:rPr lang="en-US" smtClean="0"/>
              <a:t>‹#›</a:t>
            </a:fld>
            <a:endParaRPr lang="en-US"/>
          </a:p>
        </p:txBody>
      </p:sp>
    </p:spTree>
    <p:extLst>
      <p:ext uri="{BB962C8B-B14F-4D97-AF65-F5344CB8AC3E}">
        <p14:creationId xmlns:p14="http://schemas.microsoft.com/office/powerpoint/2010/main" val="2120453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DB8D5-F3D6-894B-198F-8550BA9FB2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2C532D-E99E-2DBD-4F71-D4156A1B2C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24971C-7068-1D80-81B7-76AE09A2A970}"/>
              </a:ext>
            </a:extLst>
          </p:cNvPr>
          <p:cNvSpPr>
            <a:spLocks noGrp="1"/>
          </p:cNvSpPr>
          <p:nvPr>
            <p:ph type="dt" sz="half" idx="10"/>
          </p:nvPr>
        </p:nvSpPr>
        <p:spPr/>
        <p:txBody>
          <a:bodyPr/>
          <a:lstStyle/>
          <a:p>
            <a:fld id="{5A9A084D-35A2-492E-956C-C009A01C2DFB}" type="datetimeFigureOut">
              <a:rPr lang="en-US" smtClean="0"/>
              <a:t>9/2/2026</a:t>
            </a:fld>
            <a:endParaRPr lang="en-US"/>
          </a:p>
        </p:txBody>
      </p:sp>
      <p:sp>
        <p:nvSpPr>
          <p:cNvPr id="5" name="Footer Placeholder 4">
            <a:extLst>
              <a:ext uri="{FF2B5EF4-FFF2-40B4-BE49-F238E27FC236}">
                <a16:creationId xmlns:a16="http://schemas.microsoft.com/office/drawing/2014/main" id="{CD43641D-B9A8-D745-DE27-4925B7AAF1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997AF3-FE4B-F21D-B4DD-61DB2A0DA486}"/>
              </a:ext>
            </a:extLst>
          </p:cNvPr>
          <p:cNvSpPr>
            <a:spLocks noGrp="1"/>
          </p:cNvSpPr>
          <p:nvPr>
            <p:ph type="sldNum" sz="quarter" idx="12"/>
          </p:nvPr>
        </p:nvSpPr>
        <p:spPr/>
        <p:txBody>
          <a:bodyPr/>
          <a:lstStyle/>
          <a:p>
            <a:fld id="{7E64B7E8-8D01-42B6-84B6-47165CABFA16}" type="slidenum">
              <a:rPr lang="en-US" smtClean="0"/>
              <a:t>‹#›</a:t>
            </a:fld>
            <a:endParaRPr lang="en-US"/>
          </a:p>
        </p:txBody>
      </p:sp>
    </p:spTree>
    <p:extLst>
      <p:ext uri="{BB962C8B-B14F-4D97-AF65-F5344CB8AC3E}">
        <p14:creationId xmlns:p14="http://schemas.microsoft.com/office/powerpoint/2010/main" val="3625030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E4DA2-A4C2-EC39-6B9D-A3942A329C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6502AC-CC5A-C076-98E2-6CD4449064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04FEE0-3961-4DCB-AFF4-8C0098F3D74D}"/>
              </a:ext>
            </a:extLst>
          </p:cNvPr>
          <p:cNvSpPr>
            <a:spLocks noGrp="1"/>
          </p:cNvSpPr>
          <p:nvPr>
            <p:ph type="dt" sz="half" idx="10"/>
          </p:nvPr>
        </p:nvSpPr>
        <p:spPr/>
        <p:txBody>
          <a:bodyPr/>
          <a:lstStyle/>
          <a:p>
            <a:fld id="{5A9A084D-35A2-492E-956C-C009A01C2DFB}" type="datetimeFigureOut">
              <a:rPr lang="en-US" smtClean="0"/>
              <a:t>9/2/2026</a:t>
            </a:fld>
            <a:endParaRPr lang="en-US"/>
          </a:p>
        </p:txBody>
      </p:sp>
      <p:sp>
        <p:nvSpPr>
          <p:cNvPr id="5" name="Footer Placeholder 4">
            <a:extLst>
              <a:ext uri="{FF2B5EF4-FFF2-40B4-BE49-F238E27FC236}">
                <a16:creationId xmlns:a16="http://schemas.microsoft.com/office/drawing/2014/main" id="{5F78E99B-E8DC-F643-C239-AE56CC492D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4B2C98-DD0B-33B9-8E8B-DF14F2F69695}"/>
              </a:ext>
            </a:extLst>
          </p:cNvPr>
          <p:cNvSpPr>
            <a:spLocks noGrp="1"/>
          </p:cNvSpPr>
          <p:nvPr>
            <p:ph type="sldNum" sz="quarter" idx="12"/>
          </p:nvPr>
        </p:nvSpPr>
        <p:spPr/>
        <p:txBody>
          <a:bodyPr/>
          <a:lstStyle/>
          <a:p>
            <a:fld id="{7E64B7E8-8D01-42B6-84B6-47165CABFA16}" type="slidenum">
              <a:rPr lang="en-US" smtClean="0"/>
              <a:t>‹#›</a:t>
            </a:fld>
            <a:endParaRPr lang="en-US"/>
          </a:p>
        </p:txBody>
      </p:sp>
    </p:spTree>
    <p:extLst>
      <p:ext uri="{BB962C8B-B14F-4D97-AF65-F5344CB8AC3E}">
        <p14:creationId xmlns:p14="http://schemas.microsoft.com/office/powerpoint/2010/main" val="2319454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CC94-4522-1C99-A28C-B20D914461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6A1898-1FC0-9FE9-CBA8-2865664D6A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D3BA44-0B4A-F3A5-C27E-A0AC1018D8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5001FD2-632A-6EB6-8142-9656DACB2AAE}"/>
              </a:ext>
            </a:extLst>
          </p:cNvPr>
          <p:cNvSpPr>
            <a:spLocks noGrp="1"/>
          </p:cNvSpPr>
          <p:nvPr>
            <p:ph type="dt" sz="half" idx="10"/>
          </p:nvPr>
        </p:nvSpPr>
        <p:spPr/>
        <p:txBody>
          <a:bodyPr/>
          <a:lstStyle/>
          <a:p>
            <a:fld id="{5A9A084D-35A2-492E-956C-C009A01C2DFB}" type="datetimeFigureOut">
              <a:rPr lang="en-US" smtClean="0"/>
              <a:t>9/2/2026</a:t>
            </a:fld>
            <a:endParaRPr lang="en-US"/>
          </a:p>
        </p:txBody>
      </p:sp>
      <p:sp>
        <p:nvSpPr>
          <p:cNvPr id="6" name="Footer Placeholder 5">
            <a:extLst>
              <a:ext uri="{FF2B5EF4-FFF2-40B4-BE49-F238E27FC236}">
                <a16:creationId xmlns:a16="http://schemas.microsoft.com/office/drawing/2014/main" id="{8ADCAED7-AC2F-FF1A-9593-9ECDFB552B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33DC01-F592-9C1B-16C3-B47064FBCA6D}"/>
              </a:ext>
            </a:extLst>
          </p:cNvPr>
          <p:cNvSpPr>
            <a:spLocks noGrp="1"/>
          </p:cNvSpPr>
          <p:nvPr>
            <p:ph type="sldNum" sz="quarter" idx="12"/>
          </p:nvPr>
        </p:nvSpPr>
        <p:spPr/>
        <p:txBody>
          <a:bodyPr/>
          <a:lstStyle/>
          <a:p>
            <a:fld id="{7E64B7E8-8D01-42B6-84B6-47165CABFA16}" type="slidenum">
              <a:rPr lang="en-US" smtClean="0"/>
              <a:t>‹#›</a:t>
            </a:fld>
            <a:endParaRPr lang="en-US"/>
          </a:p>
        </p:txBody>
      </p:sp>
    </p:spTree>
    <p:extLst>
      <p:ext uri="{BB962C8B-B14F-4D97-AF65-F5344CB8AC3E}">
        <p14:creationId xmlns:p14="http://schemas.microsoft.com/office/powerpoint/2010/main" val="1967973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4F825-643A-D9F8-8F50-6CAC941E41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65A11B-872E-B3B6-9670-0F5CF7B990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2BEC25-222A-09D8-3A2C-A7733340E4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DE56FC-C864-EC3E-A179-7579C51B9F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F6AB14-6E0C-C33B-1F3F-FC8C68D026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FDB2F9-5225-D53A-5B1D-6CF0DC36FD24}"/>
              </a:ext>
            </a:extLst>
          </p:cNvPr>
          <p:cNvSpPr>
            <a:spLocks noGrp="1"/>
          </p:cNvSpPr>
          <p:nvPr>
            <p:ph type="dt" sz="half" idx="10"/>
          </p:nvPr>
        </p:nvSpPr>
        <p:spPr/>
        <p:txBody>
          <a:bodyPr/>
          <a:lstStyle/>
          <a:p>
            <a:fld id="{5A9A084D-35A2-492E-956C-C009A01C2DFB}" type="datetimeFigureOut">
              <a:rPr lang="en-US" smtClean="0"/>
              <a:t>9/2/2026</a:t>
            </a:fld>
            <a:endParaRPr lang="en-US"/>
          </a:p>
        </p:txBody>
      </p:sp>
      <p:sp>
        <p:nvSpPr>
          <p:cNvPr id="8" name="Footer Placeholder 7">
            <a:extLst>
              <a:ext uri="{FF2B5EF4-FFF2-40B4-BE49-F238E27FC236}">
                <a16:creationId xmlns:a16="http://schemas.microsoft.com/office/drawing/2014/main" id="{4AC10E0A-1F80-AADE-A159-2DC4B5E049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BA36097-0D13-E2C4-D777-CFCD4D85971A}"/>
              </a:ext>
            </a:extLst>
          </p:cNvPr>
          <p:cNvSpPr>
            <a:spLocks noGrp="1"/>
          </p:cNvSpPr>
          <p:nvPr>
            <p:ph type="sldNum" sz="quarter" idx="12"/>
          </p:nvPr>
        </p:nvSpPr>
        <p:spPr/>
        <p:txBody>
          <a:bodyPr/>
          <a:lstStyle/>
          <a:p>
            <a:fld id="{7E64B7E8-8D01-42B6-84B6-47165CABFA16}" type="slidenum">
              <a:rPr lang="en-US" smtClean="0"/>
              <a:t>‹#›</a:t>
            </a:fld>
            <a:endParaRPr lang="en-US"/>
          </a:p>
        </p:txBody>
      </p:sp>
    </p:spTree>
    <p:extLst>
      <p:ext uri="{BB962C8B-B14F-4D97-AF65-F5344CB8AC3E}">
        <p14:creationId xmlns:p14="http://schemas.microsoft.com/office/powerpoint/2010/main" val="3436796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EE9E6-2DD0-987E-66F5-6C61800BE75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8DD062-CD84-C0A7-3051-C3A1DC47005C}"/>
              </a:ext>
            </a:extLst>
          </p:cNvPr>
          <p:cNvSpPr>
            <a:spLocks noGrp="1"/>
          </p:cNvSpPr>
          <p:nvPr>
            <p:ph type="dt" sz="half" idx="10"/>
          </p:nvPr>
        </p:nvSpPr>
        <p:spPr/>
        <p:txBody>
          <a:bodyPr/>
          <a:lstStyle/>
          <a:p>
            <a:fld id="{5A9A084D-35A2-492E-956C-C009A01C2DFB}" type="datetimeFigureOut">
              <a:rPr lang="en-US" smtClean="0"/>
              <a:t>9/2/2026</a:t>
            </a:fld>
            <a:endParaRPr lang="en-US"/>
          </a:p>
        </p:txBody>
      </p:sp>
      <p:sp>
        <p:nvSpPr>
          <p:cNvPr id="4" name="Footer Placeholder 3">
            <a:extLst>
              <a:ext uri="{FF2B5EF4-FFF2-40B4-BE49-F238E27FC236}">
                <a16:creationId xmlns:a16="http://schemas.microsoft.com/office/drawing/2014/main" id="{81B194AE-DD97-BDDD-A70B-8AD90DB055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69F686-1008-3946-FEEF-007168C766CA}"/>
              </a:ext>
            </a:extLst>
          </p:cNvPr>
          <p:cNvSpPr>
            <a:spLocks noGrp="1"/>
          </p:cNvSpPr>
          <p:nvPr>
            <p:ph type="sldNum" sz="quarter" idx="12"/>
          </p:nvPr>
        </p:nvSpPr>
        <p:spPr/>
        <p:txBody>
          <a:bodyPr/>
          <a:lstStyle/>
          <a:p>
            <a:fld id="{7E64B7E8-8D01-42B6-84B6-47165CABFA16}" type="slidenum">
              <a:rPr lang="en-US" smtClean="0"/>
              <a:t>‹#›</a:t>
            </a:fld>
            <a:endParaRPr lang="en-US"/>
          </a:p>
        </p:txBody>
      </p:sp>
    </p:spTree>
    <p:extLst>
      <p:ext uri="{BB962C8B-B14F-4D97-AF65-F5344CB8AC3E}">
        <p14:creationId xmlns:p14="http://schemas.microsoft.com/office/powerpoint/2010/main" val="465607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BD2A80-3FA9-BFEE-DB95-48F71C437672}"/>
              </a:ext>
            </a:extLst>
          </p:cNvPr>
          <p:cNvSpPr>
            <a:spLocks noGrp="1"/>
          </p:cNvSpPr>
          <p:nvPr>
            <p:ph type="dt" sz="half" idx="10"/>
          </p:nvPr>
        </p:nvSpPr>
        <p:spPr/>
        <p:txBody>
          <a:bodyPr/>
          <a:lstStyle/>
          <a:p>
            <a:fld id="{5A9A084D-35A2-492E-956C-C009A01C2DFB}" type="datetimeFigureOut">
              <a:rPr lang="en-US" smtClean="0"/>
              <a:t>9/2/2026</a:t>
            </a:fld>
            <a:endParaRPr lang="en-US"/>
          </a:p>
        </p:txBody>
      </p:sp>
      <p:sp>
        <p:nvSpPr>
          <p:cNvPr id="3" name="Footer Placeholder 2">
            <a:extLst>
              <a:ext uri="{FF2B5EF4-FFF2-40B4-BE49-F238E27FC236}">
                <a16:creationId xmlns:a16="http://schemas.microsoft.com/office/drawing/2014/main" id="{0F3255AD-F527-76A1-6DE3-6F2D040A38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0F7EE6-87B0-E95E-F858-8EEF8ACDFF83}"/>
              </a:ext>
            </a:extLst>
          </p:cNvPr>
          <p:cNvSpPr>
            <a:spLocks noGrp="1"/>
          </p:cNvSpPr>
          <p:nvPr>
            <p:ph type="sldNum" sz="quarter" idx="12"/>
          </p:nvPr>
        </p:nvSpPr>
        <p:spPr/>
        <p:txBody>
          <a:bodyPr/>
          <a:lstStyle/>
          <a:p>
            <a:fld id="{7E64B7E8-8D01-42B6-84B6-47165CABFA16}" type="slidenum">
              <a:rPr lang="en-US" smtClean="0"/>
              <a:t>‹#›</a:t>
            </a:fld>
            <a:endParaRPr lang="en-US"/>
          </a:p>
        </p:txBody>
      </p:sp>
    </p:spTree>
    <p:extLst>
      <p:ext uri="{BB962C8B-B14F-4D97-AF65-F5344CB8AC3E}">
        <p14:creationId xmlns:p14="http://schemas.microsoft.com/office/powerpoint/2010/main" val="4176259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1408C-DB3A-9F63-4B03-0C48FCE427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E57D0BD-C76B-B903-A96E-6411B50F48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47F0C4-88E8-4F9E-1A68-9CE714CC00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14632D-4D73-74AB-B14E-3EDD72F186DE}"/>
              </a:ext>
            </a:extLst>
          </p:cNvPr>
          <p:cNvSpPr>
            <a:spLocks noGrp="1"/>
          </p:cNvSpPr>
          <p:nvPr>
            <p:ph type="dt" sz="half" idx="10"/>
          </p:nvPr>
        </p:nvSpPr>
        <p:spPr/>
        <p:txBody>
          <a:bodyPr/>
          <a:lstStyle/>
          <a:p>
            <a:fld id="{5A9A084D-35A2-492E-956C-C009A01C2DFB}" type="datetimeFigureOut">
              <a:rPr lang="en-US" smtClean="0"/>
              <a:t>9/2/2026</a:t>
            </a:fld>
            <a:endParaRPr lang="en-US"/>
          </a:p>
        </p:txBody>
      </p:sp>
      <p:sp>
        <p:nvSpPr>
          <p:cNvPr id="6" name="Footer Placeholder 5">
            <a:extLst>
              <a:ext uri="{FF2B5EF4-FFF2-40B4-BE49-F238E27FC236}">
                <a16:creationId xmlns:a16="http://schemas.microsoft.com/office/drawing/2014/main" id="{D958A3AF-C06E-93A6-64BA-070B0CABE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00FEE3-5485-DE6C-FC8B-C94F8D6D7003}"/>
              </a:ext>
            </a:extLst>
          </p:cNvPr>
          <p:cNvSpPr>
            <a:spLocks noGrp="1"/>
          </p:cNvSpPr>
          <p:nvPr>
            <p:ph type="sldNum" sz="quarter" idx="12"/>
          </p:nvPr>
        </p:nvSpPr>
        <p:spPr/>
        <p:txBody>
          <a:bodyPr/>
          <a:lstStyle/>
          <a:p>
            <a:fld id="{7E64B7E8-8D01-42B6-84B6-47165CABFA16}" type="slidenum">
              <a:rPr lang="en-US" smtClean="0"/>
              <a:t>‹#›</a:t>
            </a:fld>
            <a:endParaRPr lang="en-US"/>
          </a:p>
        </p:txBody>
      </p:sp>
    </p:spTree>
    <p:extLst>
      <p:ext uri="{BB962C8B-B14F-4D97-AF65-F5344CB8AC3E}">
        <p14:creationId xmlns:p14="http://schemas.microsoft.com/office/powerpoint/2010/main" val="4169927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8588D-B407-53E7-FD6E-E633B125C2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986DB9-7740-73B2-D896-BF0BAFCACE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280B3B-1DCC-01ED-CDF7-A78F0E6FA7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2EF9FE-4DF0-A7ED-FAAB-6B9461E80B6A}"/>
              </a:ext>
            </a:extLst>
          </p:cNvPr>
          <p:cNvSpPr>
            <a:spLocks noGrp="1"/>
          </p:cNvSpPr>
          <p:nvPr>
            <p:ph type="dt" sz="half" idx="10"/>
          </p:nvPr>
        </p:nvSpPr>
        <p:spPr/>
        <p:txBody>
          <a:bodyPr/>
          <a:lstStyle/>
          <a:p>
            <a:fld id="{5A9A084D-35A2-492E-956C-C009A01C2DFB}" type="datetimeFigureOut">
              <a:rPr lang="en-US" smtClean="0"/>
              <a:t>9/2/2026</a:t>
            </a:fld>
            <a:endParaRPr lang="en-US"/>
          </a:p>
        </p:txBody>
      </p:sp>
      <p:sp>
        <p:nvSpPr>
          <p:cNvPr id="6" name="Footer Placeholder 5">
            <a:extLst>
              <a:ext uri="{FF2B5EF4-FFF2-40B4-BE49-F238E27FC236}">
                <a16:creationId xmlns:a16="http://schemas.microsoft.com/office/drawing/2014/main" id="{078E87FD-5F56-B851-776C-BA85A3768D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CB20D6-DD83-E9DE-3C6C-A00F938EA65C}"/>
              </a:ext>
            </a:extLst>
          </p:cNvPr>
          <p:cNvSpPr>
            <a:spLocks noGrp="1"/>
          </p:cNvSpPr>
          <p:nvPr>
            <p:ph type="sldNum" sz="quarter" idx="12"/>
          </p:nvPr>
        </p:nvSpPr>
        <p:spPr/>
        <p:txBody>
          <a:bodyPr/>
          <a:lstStyle/>
          <a:p>
            <a:fld id="{7E64B7E8-8D01-42B6-84B6-47165CABFA16}" type="slidenum">
              <a:rPr lang="en-US" smtClean="0"/>
              <a:t>‹#›</a:t>
            </a:fld>
            <a:endParaRPr lang="en-US"/>
          </a:p>
        </p:txBody>
      </p:sp>
    </p:spTree>
    <p:extLst>
      <p:ext uri="{BB962C8B-B14F-4D97-AF65-F5344CB8AC3E}">
        <p14:creationId xmlns:p14="http://schemas.microsoft.com/office/powerpoint/2010/main" val="4282603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F1233-228F-AEB2-6BD3-257954495A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F4ED92-B69F-0486-7AC2-99DBD27E48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45FD68-7CC6-627F-CC45-56594FAC2F2F}"/>
              </a:ext>
            </a:extLst>
          </p:cNvPr>
          <p:cNvSpPr>
            <a:spLocks noGrp="1"/>
          </p:cNvSpPr>
          <p:nvPr>
            <p:ph type="dt" sz="half" idx="10"/>
          </p:nvPr>
        </p:nvSpPr>
        <p:spPr/>
        <p:txBody>
          <a:bodyPr/>
          <a:lstStyle/>
          <a:p>
            <a:fld id="{5A9A084D-35A2-492E-956C-C009A01C2DFB}" type="datetimeFigureOut">
              <a:rPr lang="en-US" smtClean="0"/>
              <a:t>9/2/2026</a:t>
            </a:fld>
            <a:endParaRPr lang="en-US"/>
          </a:p>
        </p:txBody>
      </p:sp>
      <p:sp>
        <p:nvSpPr>
          <p:cNvPr id="5" name="Footer Placeholder 4">
            <a:extLst>
              <a:ext uri="{FF2B5EF4-FFF2-40B4-BE49-F238E27FC236}">
                <a16:creationId xmlns:a16="http://schemas.microsoft.com/office/drawing/2014/main" id="{018D5F61-97E2-0425-3A3B-E56BB834A9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1F018F-3ABC-33A0-CD84-CE45345FE731}"/>
              </a:ext>
            </a:extLst>
          </p:cNvPr>
          <p:cNvSpPr>
            <a:spLocks noGrp="1"/>
          </p:cNvSpPr>
          <p:nvPr>
            <p:ph type="sldNum" sz="quarter" idx="12"/>
          </p:nvPr>
        </p:nvSpPr>
        <p:spPr/>
        <p:txBody>
          <a:bodyPr/>
          <a:lstStyle/>
          <a:p>
            <a:fld id="{7E64B7E8-8D01-42B6-84B6-47165CABFA16}" type="slidenum">
              <a:rPr lang="en-US" smtClean="0"/>
              <a:t>‹#›</a:t>
            </a:fld>
            <a:endParaRPr lang="en-US"/>
          </a:p>
        </p:txBody>
      </p:sp>
    </p:spTree>
    <p:extLst>
      <p:ext uri="{BB962C8B-B14F-4D97-AF65-F5344CB8AC3E}">
        <p14:creationId xmlns:p14="http://schemas.microsoft.com/office/powerpoint/2010/main" val="989146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FB4F4A-AFA5-BDF8-8552-AC608F592A1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CFE9010-6CBE-454C-BBCA-4991194663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6F9774-C6E4-1AB1-9F71-CB5431BC5F42}"/>
              </a:ext>
            </a:extLst>
          </p:cNvPr>
          <p:cNvSpPr>
            <a:spLocks noGrp="1"/>
          </p:cNvSpPr>
          <p:nvPr>
            <p:ph type="dt" sz="half" idx="10"/>
          </p:nvPr>
        </p:nvSpPr>
        <p:spPr/>
        <p:txBody>
          <a:bodyPr/>
          <a:lstStyle/>
          <a:p>
            <a:fld id="{5A9A084D-35A2-492E-956C-C009A01C2DFB}" type="datetimeFigureOut">
              <a:rPr lang="en-US" smtClean="0"/>
              <a:t>9/2/2026</a:t>
            </a:fld>
            <a:endParaRPr lang="en-US"/>
          </a:p>
        </p:txBody>
      </p:sp>
      <p:sp>
        <p:nvSpPr>
          <p:cNvPr id="5" name="Footer Placeholder 4">
            <a:extLst>
              <a:ext uri="{FF2B5EF4-FFF2-40B4-BE49-F238E27FC236}">
                <a16:creationId xmlns:a16="http://schemas.microsoft.com/office/drawing/2014/main" id="{DD45D290-9A71-A76C-F088-52A7C7B704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39552C-8671-9476-BA85-8D4B364B7440}"/>
              </a:ext>
            </a:extLst>
          </p:cNvPr>
          <p:cNvSpPr>
            <a:spLocks noGrp="1"/>
          </p:cNvSpPr>
          <p:nvPr>
            <p:ph type="sldNum" sz="quarter" idx="12"/>
          </p:nvPr>
        </p:nvSpPr>
        <p:spPr/>
        <p:txBody>
          <a:bodyPr/>
          <a:lstStyle/>
          <a:p>
            <a:fld id="{7E64B7E8-8D01-42B6-84B6-47165CABFA16}" type="slidenum">
              <a:rPr lang="en-US" smtClean="0"/>
              <a:t>‹#›</a:t>
            </a:fld>
            <a:endParaRPr lang="en-US"/>
          </a:p>
        </p:txBody>
      </p:sp>
    </p:spTree>
    <p:extLst>
      <p:ext uri="{BB962C8B-B14F-4D97-AF65-F5344CB8AC3E}">
        <p14:creationId xmlns:p14="http://schemas.microsoft.com/office/powerpoint/2010/main" val="4216170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9C2500-C38A-A05E-4C67-87969DFFBA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5F9EA8-288F-2783-D48F-9D8E58CFB7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E5176F-19AF-672A-9F04-4BBAD5E7F6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9A084D-35A2-492E-956C-C009A01C2DFB}" type="datetimeFigureOut">
              <a:rPr lang="en-US" smtClean="0"/>
              <a:t>9/2/2026</a:t>
            </a:fld>
            <a:endParaRPr lang="en-US"/>
          </a:p>
        </p:txBody>
      </p:sp>
      <p:sp>
        <p:nvSpPr>
          <p:cNvPr id="5" name="Footer Placeholder 4">
            <a:extLst>
              <a:ext uri="{FF2B5EF4-FFF2-40B4-BE49-F238E27FC236}">
                <a16:creationId xmlns:a16="http://schemas.microsoft.com/office/drawing/2014/main" id="{7EB8F58B-6B69-0A57-8A50-2112EEA46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6CA5F4D-A547-4DF4-61FD-55CEA61DA1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64B7E8-8D01-42B6-84B6-47165CABFA16}" type="slidenum">
              <a:rPr lang="en-US" smtClean="0"/>
              <a:t>‹#›</a:t>
            </a:fld>
            <a:endParaRPr lang="en-US"/>
          </a:p>
        </p:txBody>
      </p:sp>
    </p:spTree>
    <p:extLst>
      <p:ext uri="{BB962C8B-B14F-4D97-AF65-F5344CB8AC3E}">
        <p14:creationId xmlns:p14="http://schemas.microsoft.com/office/powerpoint/2010/main" val="1261792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4C4524-63D7-7EF6-BDBB-8E964BDBD85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5B5926DE-A5B2-59D4-4A38-C6B02C9F50EB}"/>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Titus 2:1-5</a:t>
            </a:r>
          </a:p>
        </p:txBody>
      </p:sp>
      <p:cxnSp>
        <p:nvCxnSpPr>
          <p:cNvPr id="4" name="Straight Connector 3">
            <a:extLst>
              <a:ext uri="{FF2B5EF4-FFF2-40B4-BE49-F238E27FC236}">
                <a16:creationId xmlns:a16="http://schemas.microsoft.com/office/drawing/2014/main" id="{1F9C5DB7-0D73-1BF6-475F-0986467D2DE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FA459D9-6B66-991D-A5FA-7C2C5BDC5813}"/>
              </a:ext>
            </a:extLst>
          </p:cNvPr>
          <p:cNvSpPr txBox="1"/>
          <p:nvPr/>
        </p:nvSpPr>
        <p:spPr>
          <a:xfrm>
            <a:off x="863600" y="1917700"/>
            <a:ext cx="10464800" cy="3323987"/>
          </a:xfrm>
          <a:prstGeom prst="rect">
            <a:avLst/>
          </a:prstGeom>
          <a:noFill/>
        </p:spPr>
        <p:txBody>
          <a:bodyPr vert="horz" wrap="square" lIns="0" tIns="0" rIns="0" bIns="0" rtlCol="0">
            <a:spAutoFit/>
          </a:bodyPr>
          <a:lstStyle/>
          <a:p>
            <a:r>
              <a:rPr lang="en-US" sz="2400">
                <a:solidFill>
                  <a:srgbClr val="000000"/>
                </a:solidFill>
                <a:latin typeface="Arial" panose="020B0604020202020204" pitchFamily="34" charset="0"/>
              </a:rPr>
              <a:t>1 But speak thou the things which become sound doctrine:
2 That the aged men be sober, grave, temperate, sound in faith, in charity, in patience.
3 The aged women likewise, that they be in behaviour as becometh holiness, not false accusers, not given to much wine, teachers of good things;
4 That they may teach the young women to be sober, to love their husbands, to love their children,
5 To be discreet, chaste, keepers at home, good, obedient to their own husbands, that the word of God be not blasphemed.</a:t>
            </a:r>
          </a:p>
        </p:txBody>
      </p:sp>
      <p:sp>
        <p:nvSpPr>
          <p:cNvPr id="6" name="TextBox 5">
            <a:extLst>
              <a:ext uri="{FF2B5EF4-FFF2-40B4-BE49-F238E27FC236}">
                <a16:creationId xmlns:a16="http://schemas.microsoft.com/office/drawing/2014/main" id="{AA2C516E-7111-1F61-2C97-8D89F00A520D}"/>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002873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D07BF4-22F5-896D-829D-B0B1686C517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4242D23B-21E6-4E4D-E590-7167A8620B3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Titus 2:6-9</a:t>
            </a:r>
          </a:p>
        </p:txBody>
      </p:sp>
      <p:cxnSp>
        <p:nvCxnSpPr>
          <p:cNvPr id="4" name="Straight Connector 3">
            <a:extLst>
              <a:ext uri="{FF2B5EF4-FFF2-40B4-BE49-F238E27FC236}">
                <a16:creationId xmlns:a16="http://schemas.microsoft.com/office/drawing/2014/main" id="{AB3CB73A-D879-4436-8EC6-23CFFFA45D65}"/>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17C7F23-42A2-58EF-6983-C2CB526FD910}"/>
              </a:ext>
            </a:extLst>
          </p:cNvPr>
          <p:cNvSpPr txBox="1"/>
          <p:nvPr/>
        </p:nvSpPr>
        <p:spPr>
          <a:xfrm>
            <a:off x="863600" y="1917700"/>
            <a:ext cx="10464800" cy="3016210"/>
          </a:xfrm>
          <a:prstGeom prst="rect">
            <a:avLst/>
          </a:prstGeom>
          <a:noFill/>
        </p:spPr>
        <p:txBody>
          <a:bodyPr vert="horz" wrap="square" lIns="0" tIns="0" rIns="0" bIns="0" rtlCol="0">
            <a:spAutoFit/>
          </a:bodyPr>
          <a:lstStyle/>
          <a:p>
            <a:r>
              <a:rPr lang="en-US" sz="2800">
                <a:solidFill>
                  <a:srgbClr val="000000"/>
                </a:solidFill>
                <a:latin typeface="Arial" panose="020B0604020202020204" pitchFamily="34" charset="0"/>
              </a:rPr>
              <a:t>6 Young men likewise exhort to be sober minded.
7 In all things shewing thyself a pattern of good works: in doctrine shewing uncorruptness, gravity, sincerity,
8 Sound speech, that cannot be condemned; that he that is of the contrary part may be ashamed, having no evil thing to say of you.
9 Exhort servants to be obedient unto their own masters, and to please them well in all things; not answering again;</a:t>
            </a:r>
          </a:p>
        </p:txBody>
      </p:sp>
      <p:sp>
        <p:nvSpPr>
          <p:cNvPr id="6" name="TextBox 5">
            <a:extLst>
              <a:ext uri="{FF2B5EF4-FFF2-40B4-BE49-F238E27FC236}">
                <a16:creationId xmlns:a16="http://schemas.microsoft.com/office/drawing/2014/main" id="{A1A000B4-A20A-9F9F-2AB7-CFE8EB70EFF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69760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4BE277-678D-AF3E-FAD0-478493532ECF}"/>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BBD8E415-DCC5-BA90-EEF9-2B449534839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Titus 2:10</a:t>
            </a:r>
          </a:p>
        </p:txBody>
      </p:sp>
      <p:cxnSp>
        <p:nvCxnSpPr>
          <p:cNvPr id="4" name="Straight Connector 3">
            <a:extLst>
              <a:ext uri="{FF2B5EF4-FFF2-40B4-BE49-F238E27FC236}">
                <a16:creationId xmlns:a16="http://schemas.microsoft.com/office/drawing/2014/main" id="{AE2E7E01-13EE-E2E5-9449-031255CB3D2D}"/>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44C887E-7373-1A75-5160-1B4D9EE4590D}"/>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10 Not purloining, but shewing all good fidelity; that they may adorn the doctrine of God our Saviour in all things.</a:t>
            </a:r>
          </a:p>
        </p:txBody>
      </p:sp>
      <p:sp>
        <p:nvSpPr>
          <p:cNvPr id="6" name="TextBox 5">
            <a:extLst>
              <a:ext uri="{FF2B5EF4-FFF2-40B4-BE49-F238E27FC236}">
                <a16:creationId xmlns:a16="http://schemas.microsoft.com/office/drawing/2014/main" id="{3E472E27-3AAE-84F2-A6AF-EBC1146AC9B4}"/>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586923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0F2861-ADF6-64F7-457E-E562E0D75BAB}"/>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26703ADF-2CA8-1C71-AF87-31EC77BDE280}"/>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606060"/>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60A053DC-E4EB-555C-0160-06BFCF613EA4}"/>
              </a:ext>
            </a:extLst>
          </p:cNvPr>
          <p:cNvSpPr txBox="1"/>
          <p:nvPr/>
        </p:nvSpPr>
        <p:spPr>
          <a:xfrm>
            <a:off x="889000" y="2146300"/>
            <a:ext cx="10414000" cy="1046440"/>
          </a:xfrm>
          <a:prstGeom prst="rect">
            <a:avLst/>
          </a:prstGeom>
          <a:noFill/>
        </p:spPr>
        <p:txBody>
          <a:bodyPr vert="horz" wrap="square" lIns="0" tIns="0" rIns="0" bIns="0" rtlCol="0">
            <a:spAutoFit/>
          </a:bodyPr>
          <a:lstStyle/>
          <a:p>
            <a:pPr algn="ctr"/>
            <a:r>
              <a:rPr lang="en-US" sz="3400" b="1">
                <a:solidFill>
                  <a:srgbClr val="000000"/>
                </a:solidFill>
                <a:latin typeface="Arial" panose="020B0604020202020204" pitchFamily="34" charset="0"/>
              </a:rPr>
              <a:t>Titus 2:1-10 Sermon — Living What Sound Doctrine Teaches</a:t>
            </a:r>
          </a:p>
        </p:txBody>
      </p:sp>
      <p:sp>
        <p:nvSpPr>
          <p:cNvPr id="6" name="TextBox 5">
            <a:extLst>
              <a:ext uri="{FF2B5EF4-FFF2-40B4-BE49-F238E27FC236}">
                <a16:creationId xmlns:a16="http://schemas.microsoft.com/office/drawing/2014/main" id="{469E9E66-5FA0-73FF-378D-205E93A0643E}"/>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606060"/>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FA6BF55D-76EE-85CA-0131-42CACB5F3D99}"/>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a:solidFill>
                  <a:srgbClr val="000000"/>
                </a:solidFill>
                <a:latin typeface="Arial" panose="020B0604020202020204" pitchFamily="34" charset="0"/>
              </a:rPr>
              <a:t>Titus 2:1-10</a:t>
            </a:r>
          </a:p>
        </p:txBody>
      </p:sp>
      <p:sp>
        <p:nvSpPr>
          <p:cNvPr id="8" name="TextBox 7">
            <a:extLst>
              <a:ext uri="{FF2B5EF4-FFF2-40B4-BE49-F238E27FC236}">
                <a16:creationId xmlns:a16="http://schemas.microsoft.com/office/drawing/2014/main" id="{DCDB9048-0C78-B8CD-9106-897FBDFF6ADF}"/>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a:solidFill>
                  <a:srgbClr val="000000"/>
                </a:solidFill>
                <a:latin typeface="Arial" panose="020B0604020202020204" pitchFamily="34" charset="0"/>
              </a:rPr>
              <a:t>SPEAKER  |  Pastor Joshua Tapp</a:t>
            </a:r>
          </a:p>
        </p:txBody>
      </p:sp>
      <p:cxnSp>
        <p:nvCxnSpPr>
          <p:cNvPr id="9" name="Straight Connector 8">
            <a:extLst>
              <a:ext uri="{FF2B5EF4-FFF2-40B4-BE49-F238E27FC236}">
                <a16:creationId xmlns:a16="http://schemas.microsoft.com/office/drawing/2014/main" id="{3F8130B1-8D2E-8475-59A3-5FECA6DD7049}"/>
              </a:ext>
            </a:extLst>
          </p:cNvPr>
          <p:cNvCxnSpPr/>
          <p:nvPr/>
        </p:nvCxnSpPr>
        <p:spPr>
          <a:xfrm>
            <a:off x="3429000" y="5105400"/>
            <a:ext cx="5334000" cy="0"/>
          </a:xfrm>
          <a:prstGeom prst="line">
            <a:avLst/>
          </a:prstGeom>
          <a:ln w="25400">
            <a:solidFill>
              <a:srgbClr val="B4B4B4"/>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52F65E5-FCB2-274E-D68C-10D9F5CDB182}"/>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606060"/>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1C59DD6E-0012-0119-6EBA-C9808BD34EDF}"/>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606060"/>
                </a:solidFill>
                <a:latin typeface="Arial" panose="020B0604020202020204" pitchFamily="34" charset="0"/>
              </a:rPr>
              <a:t>truewordsbaptist.org</a:t>
            </a:r>
          </a:p>
        </p:txBody>
      </p:sp>
    </p:spTree>
    <p:extLst>
      <p:ext uri="{BB962C8B-B14F-4D97-AF65-F5344CB8AC3E}">
        <p14:creationId xmlns:p14="http://schemas.microsoft.com/office/powerpoint/2010/main" val="554271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58BB27-89E2-C1FB-B784-131B247A68E3}"/>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EA491A52-DDDE-7A78-BFDB-BE1C417D1A3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Titus 2:1-2</a:t>
            </a:r>
          </a:p>
        </p:txBody>
      </p:sp>
      <p:cxnSp>
        <p:nvCxnSpPr>
          <p:cNvPr id="4" name="Straight Connector 3">
            <a:extLst>
              <a:ext uri="{FF2B5EF4-FFF2-40B4-BE49-F238E27FC236}">
                <a16:creationId xmlns:a16="http://schemas.microsoft.com/office/drawing/2014/main" id="{6226071E-B173-5E3C-4AD1-8A8519E7531F}"/>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E08BB5C-82A9-2314-A7DE-847BA957A1CF}"/>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 But speak thou the things which become sound doctrine:
2 That the aged men be sober, grave, temperate, sound in faith, in charity, in patience.</a:t>
            </a:r>
          </a:p>
        </p:txBody>
      </p:sp>
      <p:sp>
        <p:nvSpPr>
          <p:cNvPr id="6" name="TextBox 5">
            <a:extLst>
              <a:ext uri="{FF2B5EF4-FFF2-40B4-BE49-F238E27FC236}">
                <a16:creationId xmlns:a16="http://schemas.microsoft.com/office/drawing/2014/main" id="{18EFD8F4-56CB-5381-C5AE-B997B74E441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450160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A28175-D452-E50E-C83E-F73752D6117C}"/>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D94C7A83-16F6-FF82-BD3E-9C189534E91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Titus 2:3-5</a:t>
            </a:r>
          </a:p>
        </p:txBody>
      </p:sp>
      <p:cxnSp>
        <p:nvCxnSpPr>
          <p:cNvPr id="4" name="Straight Connector 3">
            <a:extLst>
              <a:ext uri="{FF2B5EF4-FFF2-40B4-BE49-F238E27FC236}">
                <a16:creationId xmlns:a16="http://schemas.microsoft.com/office/drawing/2014/main" id="{70EBCAC9-9311-8FCA-2929-E6B4C0538B5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CCC7806-80D1-917D-6408-BE9E9F9957A5}"/>
              </a:ext>
            </a:extLst>
          </p:cNvPr>
          <p:cNvSpPr txBox="1"/>
          <p:nvPr/>
        </p:nvSpPr>
        <p:spPr>
          <a:xfrm>
            <a:off x="863600" y="1917700"/>
            <a:ext cx="10464800" cy="3123932"/>
          </a:xfrm>
          <a:prstGeom prst="rect">
            <a:avLst/>
          </a:prstGeom>
          <a:noFill/>
        </p:spPr>
        <p:txBody>
          <a:bodyPr vert="horz" wrap="square" lIns="0" tIns="0" rIns="0" bIns="0" rtlCol="0">
            <a:spAutoFit/>
          </a:bodyPr>
          <a:lstStyle/>
          <a:p>
            <a:r>
              <a:rPr lang="en-US" sz="2900">
                <a:solidFill>
                  <a:srgbClr val="000000"/>
                </a:solidFill>
                <a:latin typeface="Arial" panose="020B0604020202020204" pitchFamily="34" charset="0"/>
              </a:rPr>
              <a:t>3 The aged women likewise, that they be in behaviour as becometh holiness, not false accusers, not given to much wine, teachers of good things;
4 That they may teach the young women to be sober, to love their husbands, to love their children,
5 To be discreet, chaste, keepers at home, good, obedient to their own husbands, that the word of God be not blasphemed.</a:t>
            </a:r>
          </a:p>
        </p:txBody>
      </p:sp>
      <p:sp>
        <p:nvSpPr>
          <p:cNvPr id="6" name="TextBox 5">
            <a:extLst>
              <a:ext uri="{FF2B5EF4-FFF2-40B4-BE49-F238E27FC236}">
                <a16:creationId xmlns:a16="http://schemas.microsoft.com/office/drawing/2014/main" id="{103BAD31-050F-76BE-A312-78A0D9AA871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294620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DD88B0-4882-515B-36F8-B04B48FF4A0D}"/>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4A8D7BB-41E8-10AE-5271-0F0E02D4ED1E}"/>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Timothy 2:11-12</a:t>
            </a:r>
          </a:p>
        </p:txBody>
      </p:sp>
      <p:cxnSp>
        <p:nvCxnSpPr>
          <p:cNvPr id="4" name="Straight Connector 3">
            <a:extLst>
              <a:ext uri="{FF2B5EF4-FFF2-40B4-BE49-F238E27FC236}">
                <a16:creationId xmlns:a16="http://schemas.microsoft.com/office/drawing/2014/main" id="{A4810BBC-F294-65F0-B2F6-686D474CC605}"/>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C285CC6-1C40-3736-8E38-6978A613C895}"/>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11 Let the woman learn in silence with all subjection.
12 But I suffer not a woman to teach, nor to usurp authority over the man, but to be in silence.</a:t>
            </a:r>
          </a:p>
        </p:txBody>
      </p:sp>
      <p:sp>
        <p:nvSpPr>
          <p:cNvPr id="6" name="TextBox 5">
            <a:extLst>
              <a:ext uri="{FF2B5EF4-FFF2-40B4-BE49-F238E27FC236}">
                <a16:creationId xmlns:a16="http://schemas.microsoft.com/office/drawing/2014/main" id="{3DEB1BAC-38D5-8E2B-3891-252DD7A4D80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969268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105A4D-7C2E-F3A3-9396-37E7345CC093}"/>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DB435987-2EDB-CA79-4677-129C355B525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Titus 2:3-5</a:t>
            </a:r>
          </a:p>
        </p:txBody>
      </p:sp>
      <p:cxnSp>
        <p:nvCxnSpPr>
          <p:cNvPr id="4" name="Straight Connector 3">
            <a:extLst>
              <a:ext uri="{FF2B5EF4-FFF2-40B4-BE49-F238E27FC236}">
                <a16:creationId xmlns:a16="http://schemas.microsoft.com/office/drawing/2014/main" id="{980A05BF-6E63-D298-6EE0-A9F9C2650E86}"/>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A565B58-BE42-26D5-3ADB-596BD4B750EA}"/>
              </a:ext>
            </a:extLst>
          </p:cNvPr>
          <p:cNvSpPr txBox="1"/>
          <p:nvPr/>
        </p:nvSpPr>
        <p:spPr>
          <a:xfrm>
            <a:off x="863600" y="1917700"/>
            <a:ext cx="10464800" cy="3123932"/>
          </a:xfrm>
          <a:prstGeom prst="rect">
            <a:avLst/>
          </a:prstGeom>
          <a:noFill/>
        </p:spPr>
        <p:txBody>
          <a:bodyPr vert="horz" wrap="square" lIns="0" tIns="0" rIns="0" bIns="0" rtlCol="0">
            <a:spAutoFit/>
          </a:bodyPr>
          <a:lstStyle/>
          <a:p>
            <a:r>
              <a:rPr lang="en-US" sz="2900">
                <a:solidFill>
                  <a:srgbClr val="000000"/>
                </a:solidFill>
                <a:latin typeface="Arial" panose="020B0604020202020204" pitchFamily="34" charset="0"/>
              </a:rPr>
              <a:t>3 The aged women likewise, that they be in behaviour as becometh holiness, not false accusers, not given to much wine, teachers of good things;
4 That they may teach the young women to be sober, to love their husbands, to love their children,
5 To be discreet, chaste, keepers at home, good, obedient to their own husbands, that the word of God be not blasphemed.</a:t>
            </a:r>
          </a:p>
        </p:txBody>
      </p:sp>
      <p:sp>
        <p:nvSpPr>
          <p:cNvPr id="6" name="TextBox 5">
            <a:extLst>
              <a:ext uri="{FF2B5EF4-FFF2-40B4-BE49-F238E27FC236}">
                <a16:creationId xmlns:a16="http://schemas.microsoft.com/office/drawing/2014/main" id="{F57000FD-BC88-399E-6AF0-5802F656331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853774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47704B-6234-CD45-2A2C-51F0A762F6F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9DA7518B-0393-E73C-2890-3D9B5F9F622C}"/>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Acts 5:29</a:t>
            </a:r>
          </a:p>
        </p:txBody>
      </p:sp>
      <p:cxnSp>
        <p:nvCxnSpPr>
          <p:cNvPr id="4" name="Straight Connector 3">
            <a:extLst>
              <a:ext uri="{FF2B5EF4-FFF2-40B4-BE49-F238E27FC236}">
                <a16:creationId xmlns:a16="http://schemas.microsoft.com/office/drawing/2014/main" id="{1C87F564-A969-0801-E299-57884431DE2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D1F093F-C7CA-3973-3052-C46BE8407A13}"/>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29 Then Peter and the other apostles answered and said, We ought to obey God rather than men.</a:t>
            </a:r>
          </a:p>
        </p:txBody>
      </p:sp>
      <p:sp>
        <p:nvSpPr>
          <p:cNvPr id="6" name="TextBox 5">
            <a:extLst>
              <a:ext uri="{FF2B5EF4-FFF2-40B4-BE49-F238E27FC236}">
                <a16:creationId xmlns:a16="http://schemas.microsoft.com/office/drawing/2014/main" id="{B7F75F53-213D-703C-BDE7-D1C12616192B}"/>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732604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E0C36D-4845-64B8-BE8B-C5985138692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522725C2-DE71-422D-9D82-55E53FA7DD0B}"/>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Titus 2:3-5</a:t>
            </a:r>
          </a:p>
        </p:txBody>
      </p:sp>
      <p:cxnSp>
        <p:nvCxnSpPr>
          <p:cNvPr id="4" name="Straight Connector 3">
            <a:extLst>
              <a:ext uri="{FF2B5EF4-FFF2-40B4-BE49-F238E27FC236}">
                <a16:creationId xmlns:a16="http://schemas.microsoft.com/office/drawing/2014/main" id="{D3CAC4CC-A5D0-DAE6-1EAD-9C3C4AD467B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5A4E13E-D503-7848-71CE-B13AA952B62B}"/>
              </a:ext>
            </a:extLst>
          </p:cNvPr>
          <p:cNvSpPr txBox="1"/>
          <p:nvPr/>
        </p:nvSpPr>
        <p:spPr>
          <a:xfrm>
            <a:off x="863600" y="1917700"/>
            <a:ext cx="10464800" cy="3123932"/>
          </a:xfrm>
          <a:prstGeom prst="rect">
            <a:avLst/>
          </a:prstGeom>
          <a:noFill/>
        </p:spPr>
        <p:txBody>
          <a:bodyPr vert="horz" wrap="square" lIns="0" tIns="0" rIns="0" bIns="0" rtlCol="0">
            <a:spAutoFit/>
          </a:bodyPr>
          <a:lstStyle/>
          <a:p>
            <a:r>
              <a:rPr lang="en-US" sz="2900">
                <a:solidFill>
                  <a:srgbClr val="000000"/>
                </a:solidFill>
                <a:latin typeface="Arial" panose="020B0604020202020204" pitchFamily="34" charset="0"/>
              </a:rPr>
              <a:t>3 The aged women likewise, that they be in behaviour as becometh holiness, not false accusers, not given to much wine, teachers of good things;
4 That they may teach the young women to be sober, to love their husbands, to love their children,
5 To be discreet, chaste, keepers at home, good, obedient to their own husbands, that the word of God be not blasphemed.</a:t>
            </a:r>
          </a:p>
        </p:txBody>
      </p:sp>
      <p:sp>
        <p:nvSpPr>
          <p:cNvPr id="6" name="TextBox 5">
            <a:extLst>
              <a:ext uri="{FF2B5EF4-FFF2-40B4-BE49-F238E27FC236}">
                <a16:creationId xmlns:a16="http://schemas.microsoft.com/office/drawing/2014/main" id="{09C0E0E3-A698-576D-7E1D-9573B0968E28}"/>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908790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4AA97C-DD55-3D8D-9ABD-F7943EC8EEF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A504C280-4508-40AC-2F0F-EAC9AB39E57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Titus 2:6-8</a:t>
            </a:r>
          </a:p>
        </p:txBody>
      </p:sp>
      <p:cxnSp>
        <p:nvCxnSpPr>
          <p:cNvPr id="4" name="Straight Connector 3">
            <a:extLst>
              <a:ext uri="{FF2B5EF4-FFF2-40B4-BE49-F238E27FC236}">
                <a16:creationId xmlns:a16="http://schemas.microsoft.com/office/drawing/2014/main" id="{F167D02D-1163-56B3-CA08-764025211282}"/>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D414EB4-5FEC-3251-CCE7-64B1F6037A61}"/>
              </a:ext>
            </a:extLst>
          </p:cNvPr>
          <p:cNvSpPr txBox="1"/>
          <p:nvPr/>
        </p:nvSpPr>
        <p:spPr>
          <a:xfrm>
            <a:off x="863600" y="1917700"/>
            <a:ext cx="10464800" cy="2954655"/>
          </a:xfrm>
          <a:prstGeom prst="rect">
            <a:avLst/>
          </a:prstGeom>
          <a:noFill/>
        </p:spPr>
        <p:txBody>
          <a:bodyPr vert="horz" wrap="square" lIns="0" tIns="0" rIns="0" bIns="0" rtlCol="0">
            <a:spAutoFit/>
          </a:bodyPr>
          <a:lstStyle/>
          <a:p>
            <a:r>
              <a:rPr lang="en-US" sz="3200">
                <a:solidFill>
                  <a:srgbClr val="000000"/>
                </a:solidFill>
                <a:latin typeface="Arial" panose="020B0604020202020204" pitchFamily="34" charset="0"/>
              </a:rPr>
              <a:t>6 Young men likewise exhort to be sober minded.
7 In all things shewing thyself a pattern of good works: in doctrine shewing uncorruptness, gravity, sincerity,
8 Sound speech, that cannot be condemned; that he that is of the contrary part may be ashamed, having no evil thing to say of you.</a:t>
            </a:r>
          </a:p>
        </p:txBody>
      </p:sp>
      <p:sp>
        <p:nvSpPr>
          <p:cNvPr id="6" name="TextBox 5">
            <a:extLst>
              <a:ext uri="{FF2B5EF4-FFF2-40B4-BE49-F238E27FC236}">
                <a16:creationId xmlns:a16="http://schemas.microsoft.com/office/drawing/2014/main" id="{EFAF0005-2D1D-DC1C-8469-0194B64881D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758516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C84DEE-5918-D336-C84D-915F9A0ADD50}"/>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216F914F-B17A-29EA-C110-D39D8E070C0E}"/>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Ephesians 2:8-10</a:t>
            </a:r>
          </a:p>
        </p:txBody>
      </p:sp>
      <p:cxnSp>
        <p:nvCxnSpPr>
          <p:cNvPr id="4" name="Straight Connector 3">
            <a:extLst>
              <a:ext uri="{FF2B5EF4-FFF2-40B4-BE49-F238E27FC236}">
                <a16:creationId xmlns:a16="http://schemas.microsoft.com/office/drawing/2014/main" id="{ADCF4D04-140A-0741-1F4A-B9262A80487D}"/>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1FDDF56-9567-B1C9-615C-E2C9E70A0FB4}"/>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8 For by grace are ye saved through faith; and that not of yourselves: it is the gift of God:
9 Not of works, lest any man should boast.
10 For we are his workmanship, created in Christ Jesus unto good works, which God hath before ordained that we should walk in them.</a:t>
            </a:r>
          </a:p>
        </p:txBody>
      </p:sp>
      <p:sp>
        <p:nvSpPr>
          <p:cNvPr id="6" name="TextBox 5">
            <a:extLst>
              <a:ext uri="{FF2B5EF4-FFF2-40B4-BE49-F238E27FC236}">
                <a16:creationId xmlns:a16="http://schemas.microsoft.com/office/drawing/2014/main" id="{A1DB22DE-0781-688D-46BF-7FF23D58817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063560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85A9D7-9186-3FFD-AB3B-1DAC142AC9B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9324EB1-8C15-BE38-3120-92B968DCA8A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Titus 2:6-8</a:t>
            </a:r>
          </a:p>
        </p:txBody>
      </p:sp>
      <p:cxnSp>
        <p:nvCxnSpPr>
          <p:cNvPr id="4" name="Straight Connector 3">
            <a:extLst>
              <a:ext uri="{FF2B5EF4-FFF2-40B4-BE49-F238E27FC236}">
                <a16:creationId xmlns:a16="http://schemas.microsoft.com/office/drawing/2014/main" id="{80F81D8A-2F3A-7C56-1869-CABCB711514E}"/>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B546B3B-F6DC-C6C9-435C-7014E11152A7}"/>
              </a:ext>
            </a:extLst>
          </p:cNvPr>
          <p:cNvSpPr txBox="1"/>
          <p:nvPr/>
        </p:nvSpPr>
        <p:spPr>
          <a:xfrm>
            <a:off x="863600" y="1917700"/>
            <a:ext cx="10464800" cy="2954655"/>
          </a:xfrm>
          <a:prstGeom prst="rect">
            <a:avLst/>
          </a:prstGeom>
          <a:noFill/>
        </p:spPr>
        <p:txBody>
          <a:bodyPr vert="horz" wrap="square" lIns="0" tIns="0" rIns="0" bIns="0" rtlCol="0">
            <a:spAutoFit/>
          </a:bodyPr>
          <a:lstStyle/>
          <a:p>
            <a:r>
              <a:rPr lang="en-US" sz="3200">
                <a:solidFill>
                  <a:srgbClr val="000000"/>
                </a:solidFill>
                <a:latin typeface="Arial" panose="020B0604020202020204" pitchFamily="34" charset="0"/>
              </a:rPr>
              <a:t>6 Young men likewise exhort to be sober minded.
7 In all things shewing thyself a pattern of good works: in doctrine shewing uncorruptness, gravity, sincerity,
8 Sound speech, that cannot be condemned; that he that is of the contrary part may be ashamed, having no evil thing to say of you.</a:t>
            </a:r>
          </a:p>
        </p:txBody>
      </p:sp>
      <p:sp>
        <p:nvSpPr>
          <p:cNvPr id="6" name="TextBox 5">
            <a:extLst>
              <a:ext uri="{FF2B5EF4-FFF2-40B4-BE49-F238E27FC236}">
                <a16:creationId xmlns:a16="http://schemas.microsoft.com/office/drawing/2014/main" id="{2FF49C91-8166-F46A-1088-B57679935EB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817655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4C1E17-1AF2-62EE-E9A6-1C6B7196C9D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85903FEA-05D2-4AA1-0FCB-65CDF3F8F83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Titus 2:9-10</a:t>
            </a:r>
          </a:p>
        </p:txBody>
      </p:sp>
      <p:cxnSp>
        <p:nvCxnSpPr>
          <p:cNvPr id="4" name="Straight Connector 3">
            <a:extLst>
              <a:ext uri="{FF2B5EF4-FFF2-40B4-BE49-F238E27FC236}">
                <a16:creationId xmlns:a16="http://schemas.microsoft.com/office/drawing/2014/main" id="{F14D8249-ADAA-2EFF-2F44-3208B0A0E14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0A3BDC2-652F-F2A0-0020-9AD615E48948}"/>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9 Exhort servants to be obedient unto their own masters, and to please them well in all things; not answering again;
10 Not purloining, but shewing all good fidelity; that they may adorn the doctrine of God our Saviour in all things.</a:t>
            </a:r>
          </a:p>
        </p:txBody>
      </p:sp>
      <p:sp>
        <p:nvSpPr>
          <p:cNvPr id="6" name="TextBox 5">
            <a:extLst>
              <a:ext uri="{FF2B5EF4-FFF2-40B4-BE49-F238E27FC236}">
                <a16:creationId xmlns:a16="http://schemas.microsoft.com/office/drawing/2014/main" id="{E0C6C435-35E1-3832-8A62-024B52F3392A}"/>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111811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EB31B9-71BF-77EF-4F98-4916DFDA668E}"/>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57B6046-D86B-47C2-6032-81F70D38BDF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2 Kings 5:20-21</a:t>
            </a:r>
          </a:p>
        </p:txBody>
      </p:sp>
      <p:cxnSp>
        <p:nvCxnSpPr>
          <p:cNvPr id="4" name="Straight Connector 3">
            <a:extLst>
              <a:ext uri="{FF2B5EF4-FFF2-40B4-BE49-F238E27FC236}">
                <a16:creationId xmlns:a16="http://schemas.microsoft.com/office/drawing/2014/main" id="{6024BD08-F5B4-D51B-8966-7AF808050E67}"/>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754817E-234C-1C78-3654-D36E1A087795}"/>
              </a:ext>
            </a:extLst>
          </p:cNvPr>
          <p:cNvSpPr txBox="1"/>
          <p:nvPr/>
        </p:nvSpPr>
        <p:spPr>
          <a:xfrm>
            <a:off x="863600" y="1917700"/>
            <a:ext cx="10464800" cy="3123932"/>
          </a:xfrm>
          <a:prstGeom prst="rect">
            <a:avLst/>
          </a:prstGeom>
          <a:noFill/>
        </p:spPr>
        <p:txBody>
          <a:bodyPr vert="horz" wrap="square" lIns="0" tIns="0" rIns="0" bIns="0" rtlCol="0">
            <a:spAutoFit/>
          </a:bodyPr>
          <a:lstStyle/>
          <a:p>
            <a:r>
              <a:rPr lang="en-US" sz="2900">
                <a:solidFill>
                  <a:srgbClr val="000000"/>
                </a:solidFill>
                <a:latin typeface="Arial" panose="020B0604020202020204" pitchFamily="34" charset="0"/>
              </a:rPr>
              <a:t>20 But Gehazi, the servant of Elisha the man of God, said, Behold, my master hath spared Naaman this Syrian, in not receiving at his hands that which he brought: but, as the LORD liveth, I will run after him, and take somewhat of him.
21 So Gehazi followed after Naaman. And when Naaman saw him running after him, he lighted down from the chariot to meet him, and said, Is all well?</a:t>
            </a:r>
          </a:p>
        </p:txBody>
      </p:sp>
      <p:sp>
        <p:nvSpPr>
          <p:cNvPr id="6" name="TextBox 5">
            <a:extLst>
              <a:ext uri="{FF2B5EF4-FFF2-40B4-BE49-F238E27FC236}">
                <a16:creationId xmlns:a16="http://schemas.microsoft.com/office/drawing/2014/main" id="{A8143CB4-B1F2-69CF-BEFD-0989765105C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136886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DB291E-8ED0-9B32-4F8B-1EFCE95CD6B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91CCC5F7-C57F-D4FC-789F-9ED57FF312C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2 Kings 5:22-23</a:t>
            </a:r>
          </a:p>
        </p:txBody>
      </p:sp>
      <p:cxnSp>
        <p:nvCxnSpPr>
          <p:cNvPr id="4" name="Straight Connector 3">
            <a:extLst>
              <a:ext uri="{FF2B5EF4-FFF2-40B4-BE49-F238E27FC236}">
                <a16:creationId xmlns:a16="http://schemas.microsoft.com/office/drawing/2014/main" id="{AAE261BF-CF87-5CE8-772C-A03D5BDB637D}"/>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A59A829-EEB1-E10A-7D2D-5B1B314EB0A5}"/>
              </a:ext>
            </a:extLst>
          </p:cNvPr>
          <p:cNvSpPr txBox="1"/>
          <p:nvPr/>
        </p:nvSpPr>
        <p:spPr>
          <a:xfrm>
            <a:off x="863600" y="1917700"/>
            <a:ext cx="10464800" cy="3447098"/>
          </a:xfrm>
          <a:prstGeom prst="rect">
            <a:avLst/>
          </a:prstGeom>
          <a:noFill/>
        </p:spPr>
        <p:txBody>
          <a:bodyPr vert="horz" wrap="square" lIns="0" tIns="0" rIns="0" bIns="0" rtlCol="0">
            <a:spAutoFit/>
          </a:bodyPr>
          <a:lstStyle/>
          <a:p>
            <a:r>
              <a:rPr lang="en-US" sz="2800">
                <a:solidFill>
                  <a:srgbClr val="000000"/>
                </a:solidFill>
                <a:latin typeface="Arial" panose="020B0604020202020204" pitchFamily="34" charset="0"/>
              </a:rPr>
              <a:t>22 And he said, All is well. My master hath sent me, saying, Behold, even now there be come to me from mount Ephraim two young men of the sons of the prophets: give them, I pray thee, a talent of silver, and two changes of garments.
23 And Naaman said, Be content, take two talents. And he urged him, and bound two talents of silver in two bags, with two changes of garments, and laid them upon two of his servants; and they bare them before him.</a:t>
            </a:r>
          </a:p>
        </p:txBody>
      </p:sp>
      <p:sp>
        <p:nvSpPr>
          <p:cNvPr id="6" name="TextBox 5">
            <a:extLst>
              <a:ext uri="{FF2B5EF4-FFF2-40B4-BE49-F238E27FC236}">
                <a16:creationId xmlns:a16="http://schemas.microsoft.com/office/drawing/2014/main" id="{B130C5A7-8DCC-B3A8-FF06-FDF0C1A3699D}"/>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042760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BFC05B-8584-43D9-D934-81E427D8C90E}"/>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92022138-BA75-9978-793B-43953650FFF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2 Kings 5:24</a:t>
            </a:r>
          </a:p>
        </p:txBody>
      </p:sp>
      <p:cxnSp>
        <p:nvCxnSpPr>
          <p:cNvPr id="4" name="Straight Connector 3">
            <a:extLst>
              <a:ext uri="{FF2B5EF4-FFF2-40B4-BE49-F238E27FC236}">
                <a16:creationId xmlns:a16="http://schemas.microsoft.com/office/drawing/2014/main" id="{6E116441-861B-91F9-BAEB-63AA9D48D00D}"/>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64A8A6F-B1E2-1806-85BD-219D34B0E3DA}"/>
              </a:ext>
            </a:extLst>
          </p:cNvPr>
          <p:cNvSpPr txBox="1"/>
          <p:nvPr/>
        </p:nvSpPr>
        <p:spPr>
          <a:xfrm>
            <a:off x="863600" y="1917700"/>
            <a:ext cx="10464800" cy="2708434"/>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24 And when he came to the tower, he took them from their hand, and bestowed them in the house: and he let the men go, and they departed.</a:t>
            </a:r>
          </a:p>
        </p:txBody>
      </p:sp>
      <p:sp>
        <p:nvSpPr>
          <p:cNvPr id="6" name="TextBox 5">
            <a:extLst>
              <a:ext uri="{FF2B5EF4-FFF2-40B4-BE49-F238E27FC236}">
                <a16:creationId xmlns:a16="http://schemas.microsoft.com/office/drawing/2014/main" id="{0C561415-F76C-C637-E18C-12A2E0FF08F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213158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308757-45E8-A03D-FFD2-19C934E1D76F}"/>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4499B8B7-D442-627E-6FCF-07AB6652696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Titus 2:9-10</a:t>
            </a:r>
          </a:p>
        </p:txBody>
      </p:sp>
      <p:cxnSp>
        <p:nvCxnSpPr>
          <p:cNvPr id="4" name="Straight Connector 3">
            <a:extLst>
              <a:ext uri="{FF2B5EF4-FFF2-40B4-BE49-F238E27FC236}">
                <a16:creationId xmlns:a16="http://schemas.microsoft.com/office/drawing/2014/main" id="{17070C50-A8F1-C869-282D-532BB47D616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F515CCF-1833-0269-99F4-47595035A17C}"/>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9 Exhort servants to be obedient unto their own masters, and to please them well in all things; not answering again;
10 Not purloining, but shewing all good fidelity; that they may adorn the doctrine of God our Saviour in all things.</a:t>
            </a:r>
          </a:p>
        </p:txBody>
      </p:sp>
      <p:sp>
        <p:nvSpPr>
          <p:cNvPr id="6" name="TextBox 5">
            <a:extLst>
              <a:ext uri="{FF2B5EF4-FFF2-40B4-BE49-F238E27FC236}">
                <a16:creationId xmlns:a16="http://schemas.microsoft.com/office/drawing/2014/main" id="{D7BB5554-2F58-BEE2-BDD3-9CF3F2BBD0B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055106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839E22-370E-E7D1-304B-A948C7A9AA3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E0D3DF06-5F8E-3FF7-FC3F-54856B3E6F4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Exodus 21:16</a:t>
            </a:r>
          </a:p>
        </p:txBody>
      </p:sp>
      <p:cxnSp>
        <p:nvCxnSpPr>
          <p:cNvPr id="4" name="Straight Connector 3">
            <a:extLst>
              <a:ext uri="{FF2B5EF4-FFF2-40B4-BE49-F238E27FC236}">
                <a16:creationId xmlns:a16="http://schemas.microsoft.com/office/drawing/2014/main" id="{0B29EF91-D143-CB07-C75A-A037232C7227}"/>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F6BF2CA-FA29-DC1B-B967-2E42DBF5819C}"/>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16 And he that stealeth a man, and selleth him, or if he be found in his hand, he shall surely be put to death.</a:t>
            </a:r>
          </a:p>
        </p:txBody>
      </p:sp>
      <p:sp>
        <p:nvSpPr>
          <p:cNvPr id="6" name="TextBox 5">
            <a:extLst>
              <a:ext uri="{FF2B5EF4-FFF2-40B4-BE49-F238E27FC236}">
                <a16:creationId xmlns:a16="http://schemas.microsoft.com/office/drawing/2014/main" id="{2366511B-F338-2E81-6EF3-56237323D32D}"/>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185551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D22ADD-4425-FA13-1A6E-FB7981F3C40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4099EE80-D6B8-7732-EC2E-8427729CACC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Titus 2:9-10</a:t>
            </a:r>
          </a:p>
        </p:txBody>
      </p:sp>
      <p:cxnSp>
        <p:nvCxnSpPr>
          <p:cNvPr id="4" name="Straight Connector 3">
            <a:extLst>
              <a:ext uri="{FF2B5EF4-FFF2-40B4-BE49-F238E27FC236}">
                <a16:creationId xmlns:a16="http://schemas.microsoft.com/office/drawing/2014/main" id="{D604E972-5822-0B52-1AE6-98E0A9AE25C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0D4B88B-D661-5D8D-A1F0-3E995CF67BB6}"/>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9 Exhort servants to be obedient unto their own masters, and to please them well in all things; not answering again;
10 Not purloining, but shewing all good fidelity; that they may adorn the doctrine of God our Saviour in all things.</a:t>
            </a:r>
          </a:p>
        </p:txBody>
      </p:sp>
      <p:sp>
        <p:nvSpPr>
          <p:cNvPr id="6" name="TextBox 5">
            <a:extLst>
              <a:ext uri="{FF2B5EF4-FFF2-40B4-BE49-F238E27FC236}">
                <a16:creationId xmlns:a16="http://schemas.microsoft.com/office/drawing/2014/main" id="{1F3A271A-0629-FBA4-FDA0-34DA37D3FB31}"/>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0876245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1403</Words>
  <Application>Microsoft Office PowerPoint</Application>
  <PresentationFormat>Custom</PresentationFormat>
  <Paragraphs>83</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Joshua Tapp</cp:lastModifiedBy>
  <cp:revision>1</cp:revision>
  <dcterms:created xsi:type="dcterms:W3CDTF">2026-09-02T12:45:18Z</dcterms:created>
  <dcterms:modified xsi:type="dcterms:W3CDTF">2026-09-02T12:45:18Z</dcterms:modified>
</cp:coreProperties>
</file>