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2DC2F-3E48-2F51-2C73-88C668E98A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17BE9E-5C8B-0E00-6B3B-1D29EA89D9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C9690B-E063-C8AE-2A89-1D3CEC68F87F}"/>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5" name="Footer Placeholder 4">
            <a:extLst>
              <a:ext uri="{FF2B5EF4-FFF2-40B4-BE49-F238E27FC236}">
                <a16:creationId xmlns:a16="http://schemas.microsoft.com/office/drawing/2014/main" id="{5CE9E97C-26E8-4A05-52E0-18B4D59CC3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C83DC-D6AC-E860-EEA2-FEF07EFA41A5}"/>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1000819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C43F-2AF6-5F28-C171-ABA99C43E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15A987-0DC1-4389-D218-15753BFA16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522C97-05DD-C101-F14C-E75064E8E884}"/>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5" name="Footer Placeholder 4">
            <a:extLst>
              <a:ext uri="{FF2B5EF4-FFF2-40B4-BE49-F238E27FC236}">
                <a16:creationId xmlns:a16="http://schemas.microsoft.com/office/drawing/2014/main" id="{674EC525-1C5C-7EFD-9334-794D4912F6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586560-5FBF-336D-F463-8743632A0A7F}"/>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2573652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F136-713C-1AAE-BAFC-0D0FD76D6A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621FD4-E92C-3B14-97F0-717E6B8E6B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06E647-2C15-954C-203B-C0B31DEDE073}"/>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5" name="Footer Placeholder 4">
            <a:extLst>
              <a:ext uri="{FF2B5EF4-FFF2-40B4-BE49-F238E27FC236}">
                <a16:creationId xmlns:a16="http://schemas.microsoft.com/office/drawing/2014/main" id="{92E7793A-6601-C4B8-DDDC-30802BCEEA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BE4ADD-C214-C449-73AC-351500AA6C5E}"/>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3625700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BCE7F-34A7-FC19-1C56-9F87902678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350257-B034-3FB1-4AF9-6F9EE2A405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87F855-E274-2521-96B3-266E121E99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4C9B1F-68F0-30F9-AF67-AE0E20C081AF}"/>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6" name="Footer Placeholder 5">
            <a:extLst>
              <a:ext uri="{FF2B5EF4-FFF2-40B4-BE49-F238E27FC236}">
                <a16:creationId xmlns:a16="http://schemas.microsoft.com/office/drawing/2014/main" id="{DE5E159C-42A8-035F-C956-CDC1E39227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399B6B-E8D8-53E5-764C-B9D24160507D}"/>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3651601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6A07-EFF4-541E-8009-BCC86D6E32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E2D49D-FDA4-FAC2-9E0C-0CEB3D5A4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855987-7564-2AAD-F616-2A068F4746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4DD04A-E523-48A7-8A56-3D09A06846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DA901E-058D-8E30-8FD8-DEBF0E00AB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B4D183-93AF-8C88-19AE-C447D09DC167}"/>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8" name="Footer Placeholder 7">
            <a:extLst>
              <a:ext uri="{FF2B5EF4-FFF2-40B4-BE49-F238E27FC236}">
                <a16:creationId xmlns:a16="http://schemas.microsoft.com/office/drawing/2014/main" id="{495E5E0F-AA38-1B46-2C5E-5736FF9787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78C473-1537-2638-8777-2F40CA34755B}"/>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878521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D27F1-A3AE-AA9B-DACB-A03729953C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434773-FA27-6E31-41F8-6561A775CE4A}"/>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4" name="Footer Placeholder 3">
            <a:extLst>
              <a:ext uri="{FF2B5EF4-FFF2-40B4-BE49-F238E27FC236}">
                <a16:creationId xmlns:a16="http://schemas.microsoft.com/office/drawing/2014/main" id="{252CC6A0-1492-FFDB-6063-E9189CE4B1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17012B-6101-44FA-93F3-536BF8E0CE64}"/>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405086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0C7372-EDD9-ECE9-C2B3-9FB4CEFC6ADA}"/>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3" name="Footer Placeholder 2">
            <a:extLst>
              <a:ext uri="{FF2B5EF4-FFF2-40B4-BE49-F238E27FC236}">
                <a16:creationId xmlns:a16="http://schemas.microsoft.com/office/drawing/2014/main" id="{2F65862C-D927-F58C-4203-4995BD6278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42B689-5511-BD0E-95E2-6B9C217D3966}"/>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962289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2C64D-50FC-56A5-FB99-87EC218F78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40089A-54C3-5AFF-1045-8F59CFBFA0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43D354-2517-97A6-A05C-9AE701F1EE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7BE1F6-156E-5054-4931-80BF64C593C8}"/>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6" name="Footer Placeholder 5">
            <a:extLst>
              <a:ext uri="{FF2B5EF4-FFF2-40B4-BE49-F238E27FC236}">
                <a16:creationId xmlns:a16="http://schemas.microsoft.com/office/drawing/2014/main" id="{76AC6842-A15B-F514-2432-8A679B8A12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D65F8E-D631-F61A-AC84-FA0C70252224}"/>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2255128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BAB82-EF99-8534-8DD7-C34C64F268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05F4E1-4AC3-7D81-0FB7-E64B3E7402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EF5283-C990-A040-D0FA-6FC4EE812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5AFC79-B2E6-DE0D-B2AF-04F0127AE83E}"/>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6" name="Footer Placeholder 5">
            <a:extLst>
              <a:ext uri="{FF2B5EF4-FFF2-40B4-BE49-F238E27FC236}">
                <a16:creationId xmlns:a16="http://schemas.microsoft.com/office/drawing/2014/main" id="{FD3163CA-B1CA-26AB-0E0B-74ADF5736E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AE9DCB-7B16-08AA-7893-627A3F07D1E2}"/>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2125725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EC93E-2725-0061-44AF-C3FF48FA9D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2036D3-5EEF-A9A0-E621-4DAB2490DF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A9E405-2A57-C4CA-E320-4C458EABA6EB}"/>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5" name="Footer Placeholder 4">
            <a:extLst>
              <a:ext uri="{FF2B5EF4-FFF2-40B4-BE49-F238E27FC236}">
                <a16:creationId xmlns:a16="http://schemas.microsoft.com/office/drawing/2014/main" id="{46D0154B-B50C-5D1E-95C8-D1E0ED4F7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D4F2F4-098F-DF28-4A74-B427624A496F}"/>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2514377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DC196A-B25E-2DA3-3A0D-5D65E24495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C3B192-50D4-471C-5634-D4689BC0B3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ACB32D-8616-FBAE-B33D-BE0AD0669F34}"/>
              </a:ext>
            </a:extLst>
          </p:cNvPr>
          <p:cNvSpPr>
            <a:spLocks noGrp="1"/>
          </p:cNvSpPr>
          <p:nvPr>
            <p:ph type="dt" sz="half" idx="10"/>
          </p:nvPr>
        </p:nvSpPr>
        <p:spPr/>
        <p:txBody>
          <a:bodyPr/>
          <a:lstStyle/>
          <a:p>
            <a:fld id="{A941E564-C6BB-417E-9334-CCB4322A9EB7}" type="datetimeFigureOut">
              <a:rPr lang="en-US" smtClean="0"/>
              <a:t>9/2/2026</a:t>
            </a:fld>
            <a:endParaRPr lang="en-US"/>
          </a:p>
        </p:txBody>
      </p:sp>
      <p:sp>
        <p:nvSpPr>
          <p:cNvPr id="5" name="Footer Placeholder 4">
            <a:extLst>
              <a:ext uri="{FF2B5EF4-FFF2-40B4-BE49-F238E27FC236}">
                <a16:creationId xmlns:a16="http://schemas.microsoft.com/office/drawing/2014/main" id="{EF7A8B47-D328-6CB6-F804-F0A0EFEDE9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36835-FCF4-A8EC-6629-E32ED6D44CD7}"/>
              </a:ext>
            </a:extLst>
          </p:cNvPr>
          <p:cNvSpPr>
            <a:spLocks noGrp="1"/>
          </p:cNvSpPr>
          <p:nvPr>
            <p:ph type="sldNum" sz="quarter" idx="12"/>
          </p:nvPr>
        </p:nvSpPr>
        <p:spPr/>
        <p:txBody>
          <a:bodyPr/>
          <a:lstStyle/>
          <a:p>
            <a:fld id="{071E326B-D23D-4346-8024-15384BA5B0A6}" type="slidenum">
              <a:rPr lang="en-US" smtClean="0"/>
              <a:t>‹#›</a:t>
            </a:fld>
            <a:endParaRPr lang="en-US"/>
          </a:p>
        </p:txBody>
      </p:sp>
    </p:spTree>
    <p:extLst>
      <p:ext uri="{BB962C8B-B14F-4D97-AF65-F5344CB8AC3E}">
        <p14:creationId xmlns:p14="http://schemas.microsoft.com/office/powerpoint/2010/main" val="1567685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B965A8-2408-E60B-7BE8-99F78A90C8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549086-33D9-8F03-6C42-E80D1C94EC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C9D8A4-55F9-B3F6-7147-8D8DBE05C9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1E564-C6BB-417E-9334-CCB4322A9EB7}" type="datetimeFigureOut">
              <a:rPr lang="en-US" smtClean="0"/>
              <a:t>9/2/2026</a:t>
            </a:fld>
            <a:endParaRPr lang="en-US"/>
          </a:p>
        </p:txBody>
      </p:sp>
      <p:sp>
        <p:nvSpPr>
          <p:cNvPr id="5" name="Footer Placeholder 4">
            <a:extLst>
              <a:ext uri="{FF2B5EF4-FFF2-40B4-BE49-F238E27FC236}">
                <a16:creationId xmlns:a16="http://schemas.microsoft.com/office/drawing/2014/main" id="{D4378139-035F-0E6C-1DED-8BD26A67D2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17F985-712B-1752-C3DE-ABB86619A4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1E326B-D23D-4346-8024-15384BA5B0A6}" type="slidenum">
              <a:rPr lang="en-US" smtClean="0"/>
              <a:t>‹#›</a:t>
            </a:fld>
            <a:endParaRPr lang="en-US"/>
          </a:p>
        </p:txBody>
      </p:sp>
    </p:spTree>
    <p:extLst>
      <p:ext uri="{BB962C8B-B14F-4D97-AF65-F5344CB8AC3E}">
        <p14:creationId xmlns:p14="http://schemas.microsoft.com/office/powerpoint/2010/main" val="359775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1654B5-BE2B-A475-51B9-5FBB06FD90E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B5B48C55-5C9B-9A29-0E0E-2B960EF57B7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1:21-24</a:t>
            </a:r>
          </a:p>
        </p:txBody>
      </p:sp>
      <p:cxnSp>
        <p:nvCxnSpPr>
          <p:cNvPr id="4" name="Straight Connector 3">
            <a:extLst>
              <a:ext uri="{FF2B5EF4-FFF2-40B4-BE49-F238E27FC236}">
                <a16:creationId xmlns:a16="http://schemas.microsoft.com/office/drawing/2014/main" id="{C7439739-448C-6270-05E5-4E732904F73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435BB19-4F41-8DB3-553C-7B91B0DD54C7}"/>
              </a:ext>
            </a:extLst>
          </p:cNvPr>
          <p:cNvSpPr txBox="1"/>
          <p:nvPr/>
        </p:nvSpPr>
        <p:spPr>
          <a:xfrm>
            <a:off x="863600" y="1917700"/>
            <a:ext cx="10464800" cy="3462486"/>
          </a:xfrm>
          <a:prstGeom prst="rect">
            <a:avLst/>
          </a:prstGeom>
          <a:noFill/>
        </p:spPr>
        <p:txBody>
          <a:bodyPr vert="horz" wrap="square" lIns="0" tIns="0" rIns="0" bIns="0" rtlCol="0">
            <a:spAutoFit/>
          </a:bodyPr>
          <a:lstStyle/>
          <a:p>
            <a:r>
              <a:rPr lang="en-US" sz="2500">
                <a:solidFill>
                  <a:srgbClr val="000000"/>
                </a:solidFill>
                <a:latin typeface="Arial" panose="020B0604020202020204" pitchFamily="34" charset="0"/>
              </a:rPr>
              <a:t>21 Wherefore lay apart all filthiness and superfluity of naughtiness, and receive with meekness the engrafted word, which is able to save your souls.
22 But be ye doers of the word, and not hearers only, deceiving your own selves.
23 For if any be a hearer of the word, and not a doer, he is like unto a man beholding his natural face in a glass:
24 For he beholdeth himself, and goeth his way, and straightway forgetteth what manner of man he was.</a:t>
            </a:r>
          </a:p>
        </p:txBody>
      </p:sp>
      <p:sp>
        <p:nvSpPr>
          <p:cNvPr id="6" name="TextBox 5">
            <a:extLst>
              <a:ext uri="{FF2B5EF4-FFF2-40B4-BE49-F238E27FC236}">
                <a16:creationId xmlns:a16="http://schemas.microsoft.com/office/drawing/2014/main" id="{286B8709-E940-1FB2-3570-3F35CA14199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645460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7A11B3-C332-2947-00D0-DFD6F44CF19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336DC6BD-97B9-B54B-03D3-B2EBFDF334D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1:25-27</a:t>
            </a:r>
          </a:p>
        </p:txBody>
      </p:sp>
      <p:cxnSp>
        <p:nvCxnSpPr>
          <p:cNvPr id="4" name="Straight Connector 3">
            <a:extLst>
              <a:ext uri="{FF2B5EF4-FFF2-40B4-BE49-F238E27FC236}">
                <a16:creationId xmlns:a16="http://schemas.microsoft.com/office/drawing/2014/main" id="{4CBB1AF3-424B-2418-3549-B7610D5D798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EEE99A9-4BAD-B650-4854-DB9782EF00D1}"/>
              </a:ext>
            </a:extLst>
          </p:cNvPr>
          <p:cNvSpPr txBox="1"/>
          <p:nvPr/>
        </p:nvSpPr>
        <p:spPr>
          <a:xfrm>
            <a:off x="863600" y="1917700"/>
            <a:ext cx="10464800" cy="3323987"/>
          </a:xfrm>
          <a:prstGeom prst="rect">
            <a:avLst/>
          </a:prstGeom>
          <a:noFill/>
        </p:spPr>
        <p:txBody>
          <a:bodyPr vert="horz" wrap="square" lIns="0" tIns="0" rIns="0" bIns="0" rtlCol="0">
            <a:spAutoFit/>
          </a:bodyPr>
          <a:lstStyle/>
          <a:p>
            <a:r>
              <a:rPr lang="en-US" sz="2700">
                <a:solidFill>
                  <a:srgbClr val="000000"/>
                </a:solidFill>
                <a:latin typeface="Arial" panose="020B0604020202020204" pitchFamily="34" charset="0"/>
              </a:rPr>
              <a:t>25 But whoso looketh into the perfect law of liberty, and continueth therein, he being not a forgetful hearer, but a doer of the work, this man shall be blessed in his deed.
26 If any man among you seem to be religious, and bridleth not his tongue, but deceiveth his own heart, this man’s religion is vain.
27 Pure religion and undefiled before God and the Father is this, To visit the fatherless and widows in their affliction, and to keep himself unspotted from the world.</a:t>
            </a:r>
          </a:p>
        </p:txBody>
      </p:sp>
      <p:sp>
        <p:nvSpPr>
          <p:cNvPr id="6" name="TextBox 5">
            <a:extLst>
              <a:ext uri="{FF2B5EF4-FFF2-40B4-BE49-F238E27FC236}">
                <a16:creationId xmlns:a16="http://schemas.microsoft.com/office/drawing/2014/main" id="{264C5A3D-2ECC-6F82-5801-96961C88D60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992447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92357E-7EDF-9889-C3D6-DEB8376937D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718F7C71-EAAD-0D49-D163-5EC3267A0113}"/>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2270A70D-6FA6-4E5E-CBE1-1B0ED182B978}"/>
              </a:ext>
            </a:extLst>
          </p:cNvPr>
          <p:cNvSpPr txBox="1"/>
          <p:nvPr/>
        </p:nvSpPr>
        <p:spPr>
          <a:xfrm>
            <a:off x="889000" y="2146300"/>
            <a:ext cx="10414000" cy="1169551"/>
          </a:xfrm>
          <a:prstGeom prst="rect">
            <a:avLst/>
          </a:prstGeom>
          <a:noFill/>
        </p:spPr>
        <p:txBody>
          <a:bodyPr vert="horz" wrap="square" lIns="0" tIns="0" rIns="0" bIns="0" rtlCol="0">
            <a:spAutoFit/>
          </a:bodyPr>
          <a:lstStyle/>
          <a:p>
            <a:pPr algn="ctr"/>
            <a:r>
              <a:rPr lang="en-US" sz="3800" b="1">
                <a:solidFill>
                  <a:srgbClr val="000000"/>
                </a:solidFill>
                <a:latin typeface="Arial" panose="020B0604020202020204" pitchFamily="34" charset="0"/>
              </a:rPr>
              <a:t>James 1:21-27 Sermon — Be Doers of the Word</a:t>
            </a:r>
          </a:p>
        </p:txBody>
      </p:sp>
      <p:sp>
        <p:nvSpPr>
          <p:cNvPr id="6" name="TextBox 5">
            <a:extLst>
              <a:ext uri="{FF2B5EF4-FFF2-40B4-BE49-F238E27FC236}">
                <a16:creationId xmlns:a16="http://schemas.microsoft.com/office/drawing/2014/main" id="{0A35C0AD-EC5F-AFB6-677B-67344AEF71FF}"/>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5D61AAD2-0A16-A088-C5CE-1DF315172121}"/>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000000"/>
                </a:solidFill>
                <a:latin typeface="Arial" panose="020B0604020202020204" pitchFamily="34" charset="0"/>
              </a:rPr>
              <a:t>James 1:21-27</a:t>
            </a:r>
          </a:p>
        </p:txBody>
      </p:sp>
      <p:sp>
        <p:nvSpPr>
          <p:cNvPr id="8" name="TextBox 7">
            <a:extLst>
              <a:ext uri="{FF2B5EF4-FFF2-40B4-BE49-F238E27FC236}">
                <a16:creationId xmlns:a16="http://schemas.microsoft.com/office/drawing/2014/main" id="{14EAC791-149F-3428-6B9A-FA31D903864D}"/>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00000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E5310EE9-4764-4DF7-C656-E6118928B78D}"/>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A390AE8-1C23-0A82-7D43-75370CC06749}"/>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85BE6555-C7BE-7F98-E338-565447DF8C02}"/>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3093053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A35C07-8CB7-FCB7-534B-F64F64327AF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7F37FC6-1A76-AEFD-6064-ECE0D985412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1:21</a:t>
            </a:r>
          </a:p>
        </p:txBody>
      </p:sp>
      <p:cxnSp>
        <p:nvCxnSpPr>
          <p:cNvPr id="4" name="Straight Connector 3">
            <a:extLst>
              <a:ext uri="{FF2B5EF4-FFF2-40B4-BE49-F238E27FC236}">
                <a16:creationId xmlns:a16="http://schemas.microsoft.com/office/drawing/2014/main" id="{CAD25F79-7F89-5812-CCED-92ED8B840DD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5A2AC43-D85F-7458-CA91-B6E97D8865F8}"/>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21 Wherefore lay apart all filthiness and superfluity of naughtiness, and receive with meekness the engrafted word, which is able to save your souls.</a:t>
            </a:r>
          </a:p>
        </p:txBody>
      </p:sp>
      <p:sp>
        <p:nvSpPr>
          <p:cNvPr id="6" name="TextBox 5">
            <a:extLst>
              <a:ext uri="{FF2B5EF4-FFF2-40B4-BE49-F238E27FC236}">
                <a16:creationId xmlns:a16="http://schemas.microsoft.com/office/drawing/2014/main" id="{149DE66A-67D3-C848-0BE6-0B7E0984E79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71911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3D8E7-6CA6-B94E-97BD-89035253960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34EF79B2-F6FC-07A9-7020-3A216FBFAEA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1:22</a:t>
            </a:r>
          </a:p>
        </p:txBody>
      </p:sp>
      <p:cxnSp>
        <p:nvCxnSpPr>
          <p:cNvPr id="4" name="Straight Connector 3">
            <a:extLst>
              <a:ext uri="{FF2B5EF4-FFF2-40B4-BE49-F238E27FC236}">
                <a16:creationId xmlns:a16="http://schemas.microsoft.com/office/drawing/2014/main" id="{28519D23-6F9E-D73A-6408-E17FFC1FA4E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FA991C4-0F05-64EE-02CB-621417C00342}"/>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22 But be ye doers of the word, and not hearers only, deceiving your own selves.</a:t>
            </a:r>
          </a:p>
        </p:txBody>
      </p:sp>
      <p:sp>
        <p:nvSpPr>
          <p:cNvPr id="6" name="TextBox 5">
            <a:extLst>
              <a:ext uri="{FF2B5EF4-FFF2-40B4-BE49-F238E27FC236}">
                <a16:creationId xmlns:a16="http://schemas.microsoft.com/office/drawing/2014/main" id="{D083821A-F84C-A0C6-DFE1-89041B439C24}"/>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81943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C7DD66-7B3C-6A2B-3176-62E68A28FF5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7618987-10D9-88F5-4B1D-36C69EBC4A5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Matthew 7:24-26</a:t>
            </a:r>
          </a:p>
        </p:txBody>
      </p:sp>
      <p:cxnSp>
        <p:nvCxnSpPr>
          <p:cNvPr id="4" name="Straight Connector 3">
            <a:extLst>
              <a:ext uri="{FF2B5EF4-FFF2-40B4-BE49-F238E27FC236}">
                <a16:creationId xmlns:a16="http://schemas.microsoft.com/office/drawing/2014/main" id="{7E4DC23D-11F1-9B6C-55BD-2A41781EEF0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9B0946B-22D2-3583-D9E5-251FAC23F566}"/>
              </a:ext>
            </a:extLst>
          </p:cNvPr>
          <p:cNvSpPr txBox="1"/>
          <p:nvPr/>
        </p:nvSpPr>
        <p:spPr>
          <a:xfrm>
            <a:off x="863600" y="1917700"/>
            <a:ext cx="10464800" cy="2308324"/>
          </a:xfrm>
          <a:prstGeom prst="rect">
            <a:avLst/>
          </a:prstGeom>
          <a:noFill/>
        </p:spPr>
        <p:txBody>
          <a:bodyPr vert="horz" wrap="square" lIns="0" tIns="0" rIns="0" bIns="0" rtlCol="0">
            <a:spAutoFit/>
          </a:bodyPr>
          <a:lstStyle/>
          <a:p>
            <a:r>
              <a:rPr lang="en-US" sz="2500">
                <a:solidFill>
                  <a:srgbClr val="000000"/>
                </a:solidFill>
                <a:latin typeface="Arial" panose="020B0604020202020204" pitchFamily="34" charset="0"/>
              </a:rPr>
              <a:t>24 Therefore whosoever heareth these sayings of mine, and doeth them, I will liken him unto a wise man, which built his house upon a rock:
25 And the rain descended, and the floods came, and the winds blew, and beat upon that house; and it fell not: for it was founded upon a rock.
26 And every one that heareth these sayings of mine, and doeth them not, shall be likened unto a foolish man, which built his house upon the sand:</a:t>
            </a:r>
          </a:p>
        </p:txBody>
      </p:sp>
      <p:sp>
        <p:nvSpPr>
          <p:cNvPr id="6" name="TextBox 5">
            <a:extLst>
              <a:ext uri="{FF2B5EF4-FFF2-40B4-BE49-F238E27FC236}">
                <a16:creationId xmlns:a16="http://schemas.microsoft.com/office/drawing/2014/main" id="{D969C9AC-B76C-AFD1-EAFD-AB6F1088DDD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94747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DE5DDD-CDFF-ED8C-F97B-1E9945F02C3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8EE1A72-2D37-09CE-F05F-C686E0261F8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Matthew 7:27</a:t>
            </a:r>
          </a:p>
        </p:txBody>
      </p:sp>
      <p:cxnSp>
        <p:nvCxnSpPr>
          <p:cNvPr id="4" name="Straight Connector 3">
            <a:extLst>
              <a:ext uri="{FF2B5EF4-FFF2-40B4-BE49-F238E27FC236}">
                <a16:creationId xmlns:a16="http://schemas.microsoft.com/office/drawing/2014/main" id="{65308504-131D-1794-ACD6-CC862F4CDCFC}"/>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2289F00-7D36-60A1-BD31-F570C3B71CEC}"/>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27 And the rain descended, and the floods came, and the winds blew, and beat upon that house; and it fell: and great was the fall of it.</a:t>
            </a:r>
          </a:p>
        </p:txBody>
      </p:sp>
      <p:sp>
        <p:nvSpPr>
          <p:cNvPr id="6" name="TextBox 5">
            <a:extLst>
              <a:ext uri="{FF2B5EF4-FFF2-40B4-BE49-F238E27FC236}">
                <a16:creationId xmlns:a16="http://schemas.microsoft.com/office/drawing/2014/main" id="{50FE3EE2-64D6-0C4D-772B-0F775A25D8C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407333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BAF0D5-65F4-0D04-2060-C6A691B4443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76E5E15-3EAA-9056-B2D5-F1FDE737383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1:22</a:t>
            </a:r>
          </a:p>
        </p:txBody>
      </p:sp>
      <p:cxnSp>
        <p:nvCxnSpPr>
          <p:cNvPr id="4" name="Straight Connector 3">
            <a:extLst>
              <a:ext uri="{FF2B5EF4-FFF2-40B4-BE49-F238E27FC236}">
                <a16:creationId xmlns:a16="http://schemas.microsoft.com/office/drawing/2014/main" id="{40AE085B-1733-0D3E-03DF-3381DE783BC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B0111DF-9AA4-FF00-1DDF-7C6D9F9E345F}"/>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22 But be ye doers of the word, and not hearers only, deceiving your own selves.</a:t>
            </a:r>
          </a:p>
        </p:txBody>
      </p:sp>
      <p:sp>
        <p:nvSpPr>
          <p:cNvPr id="6" name="TextBox 5">
            <a:extLst>
              <a:ext uri="{FF2B5EF4-FFF2-40B4-BE49-F238E27FC236}">
                <a16:creationId xmlns:a16="http://schemas.microsoft.com/office/drawing/2014/main" id="{D5F02118-F1AC-A586-BF3F-79F03647C10A}"/>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438496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F5512D-FC77-C4F7-9D55-296479E1232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363336CF-9DD2-691D-9BA7-866B1624495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1:23-24</a:t>
            </a:r>
          </a:p>
        </p:txBody>
      </p:sp>
      <p:cxnSp>
        <p:nvCxnSpPr>
          <p:cNvPr id="4" name="Straight Connector 3">
            <a:extLst>
              <a:ext uri="{FF2B5EF4-FFF2-40B4-BE49-F238E27FC236}">
                <a16:creationId xmlns:a16="http://schemas.microsoft.com/office/drawing/2014/main" id="{AD6D3F00-B06A-C835-7988-0BE27D047FBC}"/>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44391CD-A6BB-9D88-146E-92D386F2DAA0}"/>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23 For if any be a hearer of the word, and not a doer, he is like unto a man beholding his natural face in a glass:
24 For he beholdeth himself, and goeth his way, and straightway forgetteth what manner of man he was.</a:t>
            </a:r>
          </a:p>
        </p:txBody>
      </p:sp>
      <p:sp>
        <p:nvSpPr>
          <p:cNvPr id="6" name="TextBox 5">
            <a:extLst>
              <a:ext uri="{FF2B5EF4-FFF2-40B4-BE49-F238E27FC236}">
                <a16:creationId xmlns:a16="http://schemas.microsoft.com/office/drawing/2014/main" id="{C8FB03BA-3F33-828E-2E88-D051C6F7001A}"/>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13728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4ABF24-5635-A935-2F85-86A066A6649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C6D4FBF-5E5F-002F-32EA-33F46AD47DC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1:25</a:t>
            </a:r>
          </a:p>
        </p:txBody>
      </p:sp>
      <p:cxnSp>
        <p:nvCxnSpPr>
          <p:cNvPr id="4" name="Straight Connector 3">
            <a:extLst>
              <a:ext uri="{FF2B5EF4-FFF2-40B4-BE49-F238E27FC236}">
                <a16:creationId xmlns:a16="http://schemas.microsoft.com/office/drawing/2014/main" id="{FFA48830-5CFE-8762-0DA4-EB3A7BAAB3C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AA1143A-BDAB-493F-84CE-6833925C8BFB}"/>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25 But whoso looketh into the perfect law of liberty, and continueth therein, he being not a forgetful hearer, but a doer of the work, this man shall be blessed in his deed.</a:t>
            </a:r>
          </a:p>
        </p:txBody>
      </p:sp>
      <p:sp>
        <p:nvSpPr>
          <p:cNvPr id="6" name="TextBox 5">
            <a:extLst>
              <a:ext uri="{FF2B5EF4-FFF2-40B4-BE49-F238E27FC236}">
                <a16:creationId xmlns:a16="http://schemas.microsoft.com/office/drawing/2014/main" id="{63892A30-2B47-ADF6-56CF-A05F332B07A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2567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67F323-F19F-F6CC-C186-9FC08EC0F68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1FEE1B3-DEA6-FE30-B8A0-3E54DD4B4E9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8:31-35</a:t>
            </a:r>
          </a:p>
        </p:txBody>
      </p:sp>
      <p:cxnSp>
        <p:nvCxnSpPr>
          <p:cNvPr id="4" name="Straight Connector 3">
            <a:extLst>
              <a:ext uri="{FF2B5EF4-FFF2-40B4-BE49-F238E27FC236}">
                <a16:creationId xmlns:a16="http://schemas.microsoft.com/office/drawing/2014/main" id="{AB96A283-AB15-95F5-B737-5D336C4A840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74D9071-A25E-C7F9-C45B-FF3C187CE82D}"/>
              </a:ext>
            </a:extLst>
          </p:cNvPr>
          <p:cNvSpPr txBox="1"/>
          <p:nvPr/>
        </p:nvSpPr>
        <p:spPr>
          <a:xfrm>
            <a:off x="863600" y="1917700"/>
            <a:ext cx="10464800" cy="3462486"/>
          </a:xfrm>
          <a:prstGeom prst="rect">
            <a:avLst/>
          </a:prstGeom>
          <a:noFill/>
        </p:spPr>
        <p:txBody>
          <a:bodyPr vert="horz" wrap="square" lIns="0" tIns="0" rIns="0" bIns="0" rtlCol="0">
            <a:spAutoFit/>
          </a:bodyPr>
          <a:lstStyle/>
          <a:p>
            <a:r>
              <a:rPr lang="en-US" sz="2500">
                <a:solidFill>
                  <a:srgbClr val="000000"/>
                </a:solidFill>
                <a:latin typeface="Arial" panose="020B0604020202020204" pitchFamily="34" charset="0"/>
              </a:rPr>
              <a:t>31 Then said Jesus to those Jews which believed on him, If ye continue in my word, then are ye my disciples indeed;
32 And ye shall know the truth, and the truth shall make you free.
33 They answered him, We be Abraham’s seed, and were never in bondage to any man: how sayest thou, Ye shall be made free?
34 Jesus answered them, Verily, verily, I say unto you, Whosoever committeth sin is the servant of sin.
35 And the servant abideth not in the house for ever: but the Son abideth ever.</a:t>
            </a:r>
          </a:p>
        </p:txBody>
      </p:sp>
      <p:sp>
        <p:nvSpPr>
          <p:cNvPr id="6" name="TextBox 5">
            <a:extLst>
              <a:ext uri="{FF2B5EF4-FFF2-40B4-BE49-F238E27FC236}">
                <a16:creationId xmlns:a16="http://schemas.microsoft.com/office/drawing/2014/main" id="{6E4311AB-D140-3676-6B17-B96F7CAC848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664319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E6B18B-EADC-C902-C090-DD042B873CB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23667DD-4A22-6C8D-1444-DC309AE4B7E0}"/>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8:36</a:t>
            </a:r>
          </a:p>
        </p:txBody>
      </p:sp>
      <p:cxnSp>
        <p:nvCxnSpPr>
          <p:cNvPr id="4" name="Straight Connector 3">
            <a:extLst>
              <a:ext uri="{FF2B5EF4-FFF2-40B4-BE49-F238E27FC236}">
                <a16:creationId xmlns:a16="http://schemas.microsoft.com/office/drawing/2014/main" id="{D390EC86-6B6A-6D0A-4946-CB385D9FAE4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E1E1F28-7CB2-9E8D-EE5E-C508E8005B50}"/>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36 If the Son therefore shall make you free, ye shall be free indeed.</a:t>
            </a:r>
          </a:p>
        </p:txBody>
      </p:sp>
      <p:sp>
        <p:nvSpPr>
          <p:cNvPr id="6" name="TextBox 5">
            <a:extLst>
              <a:ext uri="{FF2B5EF4-FFF2-40B4-BE49-F238E27FC236}">
                <a16:creationId xmlns:a16="http://schemas.microsoft.com/office/drawing/2014/main" id="{E0B57D3E-21E5-0AF7-915D-37AB4DEF8F0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66155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B9106D-8CF2-AE7B-2FB1-359EDB9D3F1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1D1E7AAA-1F33-9D6B-6230-D2449E0561E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1:25</a:t>
            </a:r>
          </a:p>
        </p:txBody>
      </p:sp>
      <p:cxnSp>
        <p:nvCxnSpPr>
          <p:cNvPr id="4" name="Straight Connector 3">
            <a:extLst>
              <a:ext uri="{FF2B5EF4-FFF2-40B4-BE49-F238E27FC236}">
                <a16:creationId xmlns:a16="http://schemas.microsoft.com/office/drawing/2014/main" id="{2A2326D9-0538-BB89-6CA0-91645007E79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E3EF922-4D3A-8C1D-A124-CB539B89BDE7}"/>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25 But whoso looketh into the perfect law of liberty, and continueth therein, he being not a forgetful hearer, but a doer of the work, this man shall be blessed in his deed.</a:t>
            </a:r>
          </a:p>
        </p:txBody>
      </p:sp>
      <p:sp>
        <p:nvSpPr>
          <p:cNvPr id="6" name="TextBox 5">
            <a:extLst>
              <a:ext uri="{FF2B5EF4-FFF2-40B4-BE49-F238E27FC236}">
                <a16:creationId xmlns:a16="http://schemas.microsoft.com/office/drawing/2014/main" id="{AA54FD92-FAF8-D450-41A9-A16C563CC93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983448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C2B02B-E51D-0495-B8DC-EC6B656ED9D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4D50FEE3-C5EE-7DA1-F90C-C403306E989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13:17</a:t>
            </a:r>
          </a:p>
        </p:txBody>
      </p:sp>
      <p:cxnSp>
        <p:nvCxnSpPr>
          <p:cNvPr id="4" name="Straight Connector 3">
            <a:extLst>
              <a:ext uri="{FF2B5EF4-FFF2-40B4-BE49-F238E27FC236}">
                <a16:creationId xmlns:a16="http://schemas.microsoft.com/office/drawing/2014/main" id="{549FC53F-4581-DD7C-3C3D-ABF7E731A49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BD6AAA1-DB82-5446-52A0-B09A870A52A1}"/>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17 If ye know these things, happy are ye if ye do them.</a:t>
            </a:r>
          </a:p>
        </p:txBody>
      </p:sp>
      <p:sp>
        <p:nvSpPr>
          <p:cNvPr id="6" name="TextBox 5">
            <a:extLst>
              <a:ext uri="{FF2B5EF4-FFF2-40B4-BE49-F238E27FC236}">
                <a16:creationId xmlns:a16="http://schemas.microsoft.com/office/drawing/2014/main" id="{9A277BBC-804B-37A3-B9F8-9A25C736807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56763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8C26DA-F6AD-A7B8-F469-F290D908E6D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E836FEF-600B-9239-B1F2-0B82649874E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1:26</a:t>
            </a:r>
          </a:p>
        </p:txBody>
      </p:sp>
      <p:cxnSp>
        <p:nvCxnSpPr>
          <p:cNvPr id="4" name="Straight Connector 3">
            <a:extLst>
              <a:ext uri="{FF2B5EF4-FFF2-40B4-BE49-F238E27FC236}">
                <a16:creationId xmlns:a16="http://schemas.microsoft.com/office/drawing/2014/main" id="{4A81502E-41AF-1A8E-72F3-2D271181AF7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7461CB2-843E-666E-FBA9-DE25E9E2FAE6}"/>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26 If any man among you seem to be religious, and bridleth not his tongue, but deceiveth his own heart, this man’s religion is vain.</a:t>
            </a:r>
          </a:p>
        </p:txBody>
      </p:sp>
      <p:sp>
        <p:nvSpPr>
          <p:cNvPr id="6" name="TextBox 5">
            <a:extLst>
              <a:ext uri="{FF2B5EF4-FFF2-40B4-BE49-F238E27FC236}">
                <a16:creationId xmlns:a16="http://schemas.microsoft.com/office/drawing/2014/main" id="{B8A234E1-1F64-A81F-E33F-4E03A4EBEED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981394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6AB964-69D1-5F4F-A169-F8BC75449A0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DB57301-A3A9-4941-6F1B-5CAD885E112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1:27</a:t>
            </a:r>
          </a:p>
        </p:txBody>
      </p:sp>
      <p:cxnSp>
        <p:nvCxnSpPr>
          <p:cNvPr id="4" name="Straight Connector 3">
            <a:extLst>
              <a:ext uri="{FF2B5EF4-FFF2-40B4-BE49-F238E27FC236}">
                <a16:creationId xmlns:a16="http://schemas.microsoft.com/office/drawing/2014/main" id="{4C4CF5DC-9414-8243-EF21-961431E5E78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9DE1AD7-C68D-C0E7-FF8C-4CAA11C011BC}"/>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27 Pure religion and undefiled before God and the Father is this, To visit the fatherless and widows in their affliction, and to keep himself unspotted from the world.</a:t>
            </a:r>
          </a:p>
        </p:txBody>
      </p:sp>
      <p:sp>
        <p:nvSpPr>
          <p:cNvPr id="6" name="TextBox 5">
            <a:extLst>
              <a:ext uri="{FF2B5EF4-FFF2-40B4-BE49-F238E27FC236}">
                <a16:creationId xmlns:a16="http://schemas.microsoft.com/office/drawing/2014/main" id="{C3855E87-46E6-99D0-D934-BBE60AC9827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858274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A87CDC-80D6-AC16-B574-2C0C2ECD5BB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9214518B-177D-A65F-6202-686F31BCA74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17:14-15</a:t>
            </a:r>
          </a:p>
        </p:txBody>
      </p:sp>
      <p:cxnSp>
        <p:nvCxnSpPr>
          <p:cNvPr id="4" name="Straight Connector 3">
            <a:extLst>
              <a:ext uri="{FF2B5EF4-FFF2-40B4-BE49-F238E27FC236}">
                <a16:creationId xmlns:a16="http://schemas.microsoft.com/office/drawing/2014/main" id="{D369CEFF-FF22-8E29-2605-FFB577FC192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EC20EB3-E43C-2C53-7755-A7CB20F38C2C}"/>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14 I have given them thy word; and the world hath hated them, because they are not of the world, even as I am not of the world.
15 I pray not that thou shouldest take them out of the world, but that thou shouldest keep them from the evil.</a:t>
            </a:r>
          </a:p>
        </p:txBody>
      </p:sp>
      <p:sp>
        <p:nvSpPr>
          <p:cNvPr id="6" name="TextBox 5">
            <a:extLst>
              <a:ext uri="{FF2B5EF4-FFF2-40B4-BE49-F238E27FC236}">
                <a16:creationId xmlns:a16="http://schemas.microsoft.com/office/drawing/2014/main" id="{C1F3559A-6B1B-1A1E-76EC-8A7F37D42E4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5754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FB0D4B-E1E5-DDBE-176D-065F7D0D1D9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C363346-6A0E-F267-E2BC-B0C0AC22110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James 1:27</a:t>
            </a:r>
          </a:p>
        </p:txBody>
      </p:sp>
      <p:cxnSp>
        <p:nvCxnSpPr>
          <p:cNvPr id="4" name="Straight Connector 3">
            <a:extLst>
              <a:ext uri="{FF2B5EF4-FFF2-40B4-BE49-F238E27FC236}">
                <a16:creationId xmlns:a16="http://schemas.microsoft.com/office/drawing/2014/main" id="{6800F67B-C6FD-EA5E-4040-CA383CB2B88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748A3C7-EFDC-5EBC-BAA4-9819C9F3EA4A}"/>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27 Pure religion and undefiled before God and the Father is this, To visit the fatherless and widows in their affliction, and to keep himself unspotted from the world.</a:t>
            </a:r>
          </a:p>
        </p:txBody>
      </p:sp>
      <p:sp>
        <p:nvSpPr>
          <p:cNvPr id="6" name="TextBox 5">
            <a:extLst>
              <a:ext uri="{FF2B5EF4-FFF2-40B4-BE49-F238E27FC236}">
                <a16:creationId xmlns:a16="http://schemas.microsoft.com/office/drawing/2014/main" id="{D3C2E109-FC11-4D40-5EA0-6A6DE1408D5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2998422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1040</Words>
  <Application>Microsoft Office PowerPoint</Application>
  <PresentationFormat>Custom</PresentationFormat>
  <Paragraphs>75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1</cp:revision>
  <dcterms:created xsi:type="dcterms:W3CDTF">2026-09-02T20:04:33Z</dcterms:created>
  <dcterms:modified xsi:type="dcterms:W3CDTF">2026-09-02T20:04:33Z</dcterms:modified>
</cp:coreProperties>
</file>