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87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F1C1C-8F0B-1CF0-CB8A-AD0B6D42DA5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AE6F1B0-0509-EDA6-CAAC-5C798FA51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51BC621-6553-B35C-FF32-45048FCFFBA9}"/>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5" name="Footer Placeholder 4">
            <a:extLst>
              <a:ext uri="{FF2B5EF4-FFF2-40B4-BE49-F238E27FC236}">
                <a16:creationId xmlns:a16="http://schemas.microsoft.com/office/drawing/2014/main" id="{5E08FE2F-EC92-5FE1-E187-27B4DF017D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59CA3A-5901-F65D-5A2D-DECE82B3AC73}"/>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1583862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7456A-BF7B-D82B-6B93-E9389C013A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82715D-2C2A-2883-50D3-A5D57C62A37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47A8F8D-5BFE-AAD0-0836-C107C8EE1A18}"/>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5" name="Footer Placeholder 4">
            <a:extLst>
              <a:ext uri="{FF2B5EF4-FFF2-40B4-BE49-F238E27FC236}">
                <a16:creationId xmlns:a16="http://schemas.microsoft.com/office/drawing/2014/main" id="{7063B839-94D6-8A3D-00E2-966375DF6E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949D9C-32C1-BA9F-348F-EF6A45234501}"/>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1838007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4BAD1-0A0D-6B54-3DC5-AA31D73A5B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8673C68-0BC5-0587-2392-AFAD80C27C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D529DA-6328-BB8A-F515-4F4E5FDE2D3A}"/>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5" name="Footer Placeholder 4">
            <a:extLst>
              <a:ext uri="{FF2B5EF4-FFF2-40B4-BE49-F238E27FC236}">
                <a16:creationId xmlns:a16="http://schemas.microsoft.com/office/drawing/2014/main" id="{258CCD89-EE2C-8D83-9D26-7ACA256433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F23582-C5CD-CCC1-BB40-F13314DF7034}"/>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1909230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D3C39-E7B1-7F97-8EDB-9D658E3B86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74167E-0FEE-5E37-D48A-C9C5514EC2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97F9EE7-C2C1-31F6-71CA-439098115EF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EB1742-7FF5-6631-D7E0-58437732DA76}"/>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6" name="Footer Placeholder 5">
            <a:extLst>
              <a:ext uri="{FF2B5EF4-FFF2-40B4-BE49-F238E27FC236}">
                <a16:creationId xmlns:a16="http://schemas.microsoft.com/office/drawing/2014/main" id="{2F8AD347-3149-F14E-B8CA-219A293D3D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1C266F-9110-96D4-F9BA-2A35B83924D6}"/>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1868203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FB1D1A-AE2B-4F83-B14C-8ADA559AC63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C713ED-C978-CC3C-177C-DC9918A93B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B936F5-D7AD-1662-F343-CA25C9D3EC7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C627F25-510F-CB40-5A37-C303E2EAB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96936F-567C-DADE-FB51-8EE1E48458E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92711A-48BF-822D-B3A0-FC885323C8A1}"/>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8" name="Footer Placeholder 7">
            <a:extLst>
              <a:ext uri="{FF2B5EF4-FFF2-40B4-BE49-F238E27FC236}">
                <a16:creationId xmlns:a16="http://schemas.microsoft.com/office/drawing/2014/main" id="{7CBC3200-3884-AB8A-2F11-FE9E78B6476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A03B51-3172-84F0-6B4A-367E4CE72A04}"/>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2441558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3DAD0-BAD6-7985-10B8-FE5F61350E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FC10C8F-7E8A-5CB3-DCF1-5D2DE45DC64C}"/>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4" name="Footer Placeholder 3">
            <a:extLst>
              <a:ext uri="{FF2B5EF4-FFF2-40B4-BE49-F238E27FC236}">
                <a16:creationId xmlns:a16="http://schemas.microsoft.com/office/drawing/2014/main" id="{EE4B9C5C-AE60-5CA6-D569-ED82A94355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090E2C-F84D-ABB2-B73E-D6E34F97E381}"/>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4159035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39C900-508A-A22D-AD86-52ACC653E414}"/>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3" name="Footer Placeholder 2">
            <a:extLst>
              <a:ext uri="{FF2B5EF4-FFF2-40B4-BE49-F238E27FC236}">
                <a16:creationId xmlns:a16="http://schemas.microsoft.com/office/drawing/2014/main" id="{EBA25372-74B1-0A39-2F7F-90597F4DE9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F1E496-15AC-32C6-5583-58B3A7125F10}"/>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2695529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F2F1D-51EF-75C7-D092-9066C46F12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C260EED-1B9A-4B1C-A63B-8564E0FED9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3FE58A-CA85-C40F-DC0D-AFF9A49BE32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18A2472-35C8-5565-7D3A-89E0A27F1525}"/>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6" name="Footer Placeholder 5">
            <a:extLst>
              <a:ext uri="{FF2B5EF4-FFF2-40B4-BE49-F238E27FC236}">
                <a16:creationId xmlns:a16="http://schemas.microsoft.com/office/drawing/2014/main" id="{1CB6C415-DB0B-03A4-CE28-E157051CF40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EFE3F5-AC14-D8D3-4B3C-C27E90C7AD66}"/>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652388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AF3FB-F9CD-866C-C943-FDB7B6919B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A06E544-5521-524A-F282-BA1EC6371AB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E5FB0F-5671-836C-40B1-33050E74F2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8F90B2-C3F8-C234-ECCF-4D3E69435C79}"/>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6" name="Footer Placeholder 5">
            <a:extLst>
              <a:ext uri="{FF2B5EF4-FFF2-40B4-BE49-F238E27FC236}">
                <a16:creationId xmlns:a16="http://schemas.microsoft.com/office/drawing/2014/main" id="{E4D62E58-4BC9-EC54-AAB0-C9880BC1AD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CC21E0C-8CB9-761B-3605-08C65288FEB1}"/>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2370768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4752A-9640-EE89-D235-504F00C50DA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F15026-6999-177D-CB76-C21B4AC88F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6C2DF7-8ABD-AFD8-3DD3-2071DAACB6A6}"/>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5" name="Footer Placeholder 4">
            <a:extLst>
              <a:ext uri="{FF2B5EF4-FFF2-40B4-BE49-F238E27FC236}">
                <a16:creationId xmlns:a16="http://schemas.microsoft.com/office/drawing/2014/main" id="{04725BBC-663E-DED1-0407-95F82C809F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67050-90FF-2E9E-FAB3-E679775FA69A}"/>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15408617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95F874-A7AE-DEED-8FAA-840D3E45B50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547AC1-ACA0-49F9-B16E-AB90F66C89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A3F08C-1549-D486-1491-8873B920ACBE}"/>
              </a:ext>
            </a:extLst>
          </p:cNvPr>
          <p:cNvSpPr>
            <a:spLocks noGrp="1"/>
          </p:cNvSpPr>
          <p:nvPr>
            <p:ph type="dt" sz="half" idx="10"/>
          </p:nvPr>
        </p:nvSpPr>
        <p:spPr/>
        <p:txBody>
          <a:bodyPr/>
          <a:lstStyle/>
          <a:p>
            <a:fld id="{BF6B1FAB-9966-4CB1-845D-6748072F2248}" type="datetimeFigureOut">
              <a:rPr lang="en-US" smtClean="0"/>
              <a:t>9/14/2026</a:t>
            </a:fld>
            <a:endParaRPr lang="en-US"/>
          </a:p>
        </p:txBody>
      </p:sp>
      <p:sp>
        <p:nvSpPr>
          <p:cNvPr id="5" name="Footer Placeholder 4">
            <a:extLst>
              <a:ext uri="{FF2B5EF4-FFF2-40B4-BE49-F238E27FC236}">
                <a16:creationId xmlns:a16="http://schemas.microsoft.com/office/drawing/2014/main" id="{E927AF74-2315-CA60-A584-4956C5615F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38EBDC6-2188-4BF8-0E58-B9C6E1CBD559}"/>
              </a:ext>
            </a:extLst>
          </p:cNvPr>
          <p:cNvSpPr>
            <a:spLocks noGrp="1"/>
          </p:cNvSpPr>
          <p:nvPr>
            <p:ph type="sldNum" sz="quarter" idx="12"/>
          </p:nvPr>
        </p:nvSpPr>
        <p:spPr/>
        <p:txBody>
          <a:bodyPr/>
          <a:lstStyle/>
          <a:p>
            <a:fld id="{510938AA-89B6-41B4-9CD3-37361F7E543A}" type="slidenum">
              <a:rPr lang="en-US" smtClean="0"/>
              <a:t>‹#›</a:t>
            </a:fld>
            <a:endParaRPr lang="en-US"/>
          </a:p>
        </p:txBody>
      </p:sp>
    </p:spTree>
    <p:extLst>
      <p:ext uri="{BB962C8B-B14F-4D97-AF65-F5344CB8AC3E}">
        <p14:creationId xmlns:p14="http://schemas.microsoft.com/office/powerpoint/2010/main" val="348599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682C87-61F4-E568-C74F-58F6F2103A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D9CDD6-8F47-3AAF-8B00-2D016321C3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4646C2-3B55-998E-E342-9A12FBE36A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6B1FAB-9966-4CB1-845D-6748072F2248}" type="datetimeFigureOut">
              <a:rPr lang="en-US" smtClean="0"/>
              <a:t>9/14/2026</a:t>
            </a:fld>
            <a:endParaRPr lang="en-US"/>
          </a:p>
        </p:txBody>
      </p:sp>
      <p:sp>
        <p:nvSpPr>
          <p:cNvPr id="5" name="Footer Placeholder 4">
            <a:extLst>
              <a:ext uri="{FF2B5EF4-FFF2-40B4-BE49-F238E27FC236}">
                <a16:creationId xmlns:a16="http://schemas.microsoft.com/office/drawing/2014/main" id="{8B1D5067-E2C6-89E2-C62A-F92AA96984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D41FC7-0985-4E47-CD52-F19D981390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0938AA-89B6-41B4-9CD3-37361F7E543A}" type="slidenum">
              <a:rPr lang="en-US" smtClean="0"/>
              <a:t>‹#›</a:t>
            </a:fld>
            <a:endParaRPr lang="en-US"/>
          </a:p>
        </p:txBody>
      </p:sp>
    </p:spTree>
    <p:extLst>
      <p:ext uri="{BB962C8B-B14F-4D97-AF65-F5344CB8AC3E}">
        <p14:creationId xmlns:p14="http://schemas.microsoft.com/office/powerpoint/2010/main" val="722912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7441849-D3E6-8891-2416-9601E0EFE80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BIBLE READING</a:t>
            </a:r>
          </a:p>
        </p:txBody>
      </p:sp>
      <p:sp>
        <p:nvSpPr>
          <p:cNvPr id="3" name="TextBox 2">
            <a:extLst>
              <a:ext uri="{FF2B5EF4-FFF2-40B4-BE49-F238E27FC236}">
                <a16:creationId xmlns:a16="http://schemas.microsoft.com/office/drawing/2014/main" id="{D3112467-913A-AD52-EFEA-DF32A90CAC5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2 Peter 2:1-2</a:t>
            </a:r>
          </a:p>
        </p:txBody>
      </p:sp>
      <p:cxnSp>
        <p:nvCxnSpPr>
          <p:cNvPr id="4" name="Straight Connector 3">
            <a:extLst>
              <a:ext uri="{FF2B5EF4-FFF2-40B4-BE49-F238E27FC236}">
                <a16:creationId xmlns:a16="http://schemas.microsoft.com/office/drawing/2014/main" id="{EC66034E-0471-421E-ADC0-D864DD3BCEF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CF042B0-5FC9-CA67-1EED-55704F350B89}"/>
              </a:ext>
            </a:extLst>
          </p:cNvPr>
          <p:cNvSpPr txBox="1"/>
          <p:nvPr/>
        </p:nvSpPr>
        <p:spPr>
          <a:xfrm>
            <a:off x="863600" y="1917700"/>
            <a:ext cx="10464800" cy="3339376"/>
          </a:xfrm>
          <a:prstGeom prst="rect">
            <a:avLst/>
          </a:prstGeom>
          <a:noFill/>
        </p:spPr>
        <p:txBody>
          <a:bodyPr vert="horz" wrap="square" lIns="0" tIns="0" rIns="0" bIns="0" rtlCol="0">
            <a:spAutoFit/>
          </a:bodyPr>
          <a:lstStyle/>
          <a:p>
            <a:r>
              <a:rPr lang="en-US" sz="3100">
                <a:solidFill>
                  <a:srgbClr val="000000"/>
                </a:solidFill>
                <a:latin typeface="Arial" panose="020B0604020202020204" pitchFamily="34" charset="0"/>
              </a:rPr>
              <a:t>1 But there were false prophets also among the people, even as there shall be false teachers among you, who privily shall bring in damnable heresies, even denying the Lord that bought them, and bring upon themselves swift destruction.
2 And many shall follow their pernicious ways; by reason of whom the way of truth shall be evil spoken of.</a:t>
            </a:r>
          </a:p>
        </p:txBody>
      </p:sp>
      <p:sp>
        <p:nvSpPr>
          <p:cNvPr id="6" name="TextBox 5">
            <a:extLst>
              <a:ext uri="{FF2B5EF4-FFF2-40B4-BE49-F238E27FC236}">
                <a16:creationId xmlns:a16="http://schemas.microsoft.com/office/drawing/2014/main" id="{38C6B05E-7F92-F7C9-3202-8182AEAFDD7B}"/>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372597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B1DBAA-0EA2-61F5-8256-1C6378F05C46}"/>
              </a:ext>
            </a:extLst>
          </p:cNvPr>
          <p:cNvPicPr>
            <a:picLocks/>
          </p:cNvPicPr>
          <p:nvPr/>
        </p:nvPicPr>
        <p:blipFill>
          <a:blip r:embed="rId2">
            <a:extLst>
              <a:ext uri="{28A0092B-C50C-407E-A947-70E740481C1C}">
                <a14:useLocalDpi xmlns:a14="http://schemas.microsoft.com/office/drawing/2010/main" val="0"/>
              </a:ext>
            </a:extLst>
          </a:blip>
          <a:stretch>
            <a:fillRect/>
          </a:stretch>
        </p:blipFill>
        <p:spPr>
          <a:xfrm>
            <a:off x="4254500" y="431800"/>
            <a:ext cx="3683000" cy="927100"/>
          </a:xfrm>
          <a:prstGeom prst="rect">
            <a:avLst/>
          </a:prstGeom>
        </p:spPr>
      </p:pic>
      <p:sp>
        <p:nvSpPr>
          <p:cNvPr id="4" name="TextBox 3">
            <a:extLst>
              <a:ext uri="{FF2B5EF4-FFF2-40B4-BE49-F238E27FC236}">
                <a16:creationId xmlns:a16="http://schemas.microsoft.com/office/drawing/2014/main" id="{5461F7A8-D871-8FE5-DBC8-59BC66A3D908}"/>
              </a:ext>
            </a:extLst>
          </p:cNvPr>
          <p:cNvSpPr txBox="1"/>
          <p:nvPr/>
        </p:nvSpPr>
        <p:spPr>
          <a:xfrm>
            <a:off x="1778000" y="1587500"/>
            <a:ext cx="8636000" cy="276999"/>
          </a:xfrm>
          <a:prstGeom prst="rect">
            <a:avLst/>
          </a:prstGeom>
          <a:noFill/>
        </p:spPr>
        <p:txBody>
          <a:bodyPr vert="horz" wrap="square" lIns="0" tIns="0" rIns="0" bIns="0" rtlCol="0">
            <a:spAutoFit/>
          </a:bodyPr>
          <a:lstStyle/>
          <a:p>
            <a:pPr algn="ctr"/>
            <a:r>
              <a:rPr lang="en-US" b="1">
                <a:solidFill>
                  <a:srgbClr val="606060"/>
                </a:solidFill>
                <a:latin typeface="Arial" panose="020B0604020202020204" pitchFamily="34" charset="0"/>
              </a:rPr>
              <a:t>EXPOSITORY SERMON</a:t>
            </a:r>
          </a:p>
        </p:txBody>
      </p:sp>
      <p:sp>
        <p:nvSpPr>
          <p:cNvPr id="5" name="TextBox 4">
            <a:extLst>
              <a:ext uri="{FF2B5EF4-FFF2-40B4-BE49-F238E27FC236}">
                <a16:creationId xmlns:a16="http://schemas.microsoft.com/office/drawing/2014/main" id="{5AB8A74D-1BB2-186B-D0F2-0EC1143D2908}"/>
              </a:ext>
            </a:extLst>
          </p:cNvPr>
          <p:cNvSpPr txBox="1"/>
          <p:nvPr/>
        </p:nvSpPr>
        <p:spPr>
          <a:xfrm>
            <a:off x="889000" y="2146300"/>
            <a:ext cx="10414000" cy="523220"/>
          </a:xfrm>
          <a:prstGeom prst="rect">
            <a:avLst/>
          </a:prstGeom>
          <a:noFill/>
        </p:spPr>
        <p:txBody>
          <a:bodyPr vert="horz" wrap="square" lIns="0" tIns="0" rIns="0" bIns="0" rtlCol="0">
            <a:spAutoFit/>
          </a:bodyPr>
          <a:lstStyle/>
          <a:p>
            <a:pPr algn="ctr"/>
            <a:r>
              <a:rPr lang="en-US" sz="3400" b="1">
                <a:solidFill>
                  <a:srgbClr val="000000"/>
                </a:solidFill>
                <a:latin typeface="Arial" panose="020B0604020202020204" pitchFamily="34" charset="0"/>
              </a:rPr>
              <a:t>2 Peter 2:1–2 Sermon — False Teachers Will Come</a:t>
            </a:r>
          </a:p>
        </p:txBody>
      </p:sp>
      <p:sp>
        <p:nvSpPr>
          <p:cNvPr id="6" name="TextBox 5">
            <a:extLst>
              <a:ext uri="{FF2B5EF4-FFF2-40B4-BE49-F238E27FC236}">
                <a16:creationId xmlns:a16="http://schemas.microsoft.com/office/drawing/2014/main" id="{9363D21A-A176-32AF-3F72-6AA5FC1421AF}"/>
              </a:ext>
            </a:extLst>
          </p:cNvPr>
          <p:cNvSpPr txBox="1"/>
          <p:nvPr/>
        </p:nvSpPr>
        <p:spPr>
          <a:xfrm>
            <a:off x="2286000" y="3581400"/>
            <a:ext cx="7620000" cy="200055"/>
          </a:xfrm>
          <a:prstGeom prst="rect">
            <a:avLst/>
          </a:prstGeom>
          <a:noFill/>
        </p:spPr>
        <p:txBody>
          <a:bodyPr vert="horz" wrap="square" lIns="0" tIns="0" rIns="0" bIns="0" rtlCol="0">
            <a:spAutoFit/>
          </a:bodyPr>
          <a:lstStyle/>
          <a:p>
            <a:pPr algn="ctr"/>
            <a:r>
              <a:rPr lang="en-US" sz="1300" b="1">
                <a:solidFill>
                  <a:srgbClr val="606060"/>
                </a:solidFill>
                <a:latin typeface="Arial" panose="020B0604020202020204" pitchFamily="34" charset="0"/>
              </a:rPr>
              <a:t>PRIMARY PASSAGE</a:t>
            </a:r>
          </a:p>
        </p:txBody>
      </p:sp>
      <p:sp>
        <p:nvSpPr>
          <p:cNvPr id="7" name="TextBox 6">
            <a:extLst>
              <a:ext uri="{FF2B5EF4-FFF2-40B4-BE49-F238E27FC236}">
                <a16:creationId xmlns:a16="http://schemas.microsoft.com/office/drawing/2014/main" id="{539684B9-25B6-1210-659A-E712BFCFBD04}"/>
              </a:ext>
            </a:extLst>
          </p:cNvPr>
          <p:cNvSpPr txBox="1"/>
          <p:nvPr/>
        </p:nvSpPr>
        <p:spPr>
          <a:xfrm>
            <a:off x="1778000" y="3898900"/>
            <a:ext cx="8636000" cy="369332"/>
          </a:xfrm>
          <a:prstGeom prst="rect">
            <a:avLst/>
          </a:prstGeom>
          <a:noFill/>
        </p:spPr>
        <p:txBody>
          <a:bodyPr vert="horz" wrap="square" lIns="0" tIns="0" rIns="0" bIns="0" rtlCol="0">
            <a:spAutoFit/>
          </a:bodyPr>
          <a:lstStyle/>
          <a:p>
            <a:pPr algn="ctr"/>
            <a:r>
              <a:rPr lang="en-US" sz="2400" b="1">
                <a:solidFill>
                  <a:srgbClr val="000000"/>
                </a:solidFill>
                <a:latin typeface="Arial" panose="020B0604020202020204" pitchFamily="34" charset="0"/>
              </a:rPr>
              <a:t>2 Peter 2:1–2</a:t>
            </a:r>
          </a:p>
        </p:txBody>
      </p:sp>
      <p:sp>
        <p:nvSpPr>
          <p:cNvPr id="8" name="TextBox 7">
            <a:extLst>
              <a:ext uri="{FF2B5EF4-FFF2-40B4-BE49-F238E27FC236}">
                <a16:creationId xmlns:a16="http://schemas.microsoft.com/office/drawing/2014/main" id="{0D97EFBC-9CB0-CD2B-A580-2C12DF2E7C98}"/>
              </a:ext>
            </a:extLst>
          </p:cNvPr>
          <p:cNvSpPr txBox="1"/>
          <p:nvPr/>
        </p:nvSpPr>
        <p:spPr>
          <a:xfrm>
            <a:off x="1778000" y="4495800"/>
            <a:ext cx="8636000" cy="276999"/>
          </a:xfrm>
          <a:prstGeom prst="rect">
            <a:avLst/>
          </a:prstGeom>
          <a:noFill/>
        </p:spPr>
        <p:txBody>
          <a:bodyPr vert="horz" wrap="square" lIns="0" tIns="0" rIns="0" bIns="0" rtlCol="0">
            <a:spAutoFit/>
          </a:bodyPr>
          <a:lstStyle/>
          <a:p>
            <a:pPr algn="ctr"/>
            <a:r>
              <a:rPr lang="en-US" b="1">
                <a:solidFill>
                  <a:srgbClr val="000000"/>
                </a:solidFill>
                <a:latin typeface="Arial" panose="020B0604020202020204" pitchFamily="34" charset="0"/>
              </a:rPr>
              <a:t>SPEAKER  |  Pastor Joshua Tapp</a:t>
            </a:r>
          </a:p>
        </p:txBody>
      </p:sp>
      <p:cxnSp>
        <p:nvCxnSpPr>
          <p:cNvPr id="9" name="Straight Connector 8">
            <a:extLst>
              <a:ext uri="{FF2B5EF4-FFF2-40B4-BE49-F238E27FC236}">
                <a16:creationId xmlns:a16="http://schemas.microsoft.com/office/drawing/2014/main" id="{79861F06-60CD-3216-937A-CECA7B576B43}"/>
              </a:ext>
            </a:extLst>
          </p:cNvPr>
          <p:cNvCxnSpPr/>
          <p:nvPr/>
        </p:nvCxnSpPr>
        <p:spPr>
          <a:xfrm>
            <a:off x="3429000" y="5105400"/>
            <a:ext cx="5334000" cy="0"/>
          </a:xfrm>
          <a:prstGeom prst="line">
            <a:avLst/>
          </a:prstGeom>
          <a:ln w="25400">
            <a:solidFill>
              <a:srgbClr val="B4B4B4"/>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E511CE2-D0E7-15CA-025C-D0CC36239506}"/>
              </a:ext>
            </a:extLst>
          </p:cNvPr>
          <p:cNvSpPr txBox="1"/>
          <p:nvPr/>
        </p:nvSpPr>
        <p:spPr>
          <a:xfrm>
            <a:off x="1905000" y="5397500"/>
            <a:ext cx="8382000" cy="246221"/>
          </a:xfrm>
          <a:prstGeom prst="rect">
            <a:avLst/>
          </a:prstGeom>
          <a:noFill/>
        </p:spPr>
        <p:txBody>
          <a:bodyPr vert="horz" wrap="square" lIns="0" tIns="0" rIns="0" bIns="0" rtlCol="0">
            <a:spAutoFit/>
          </a:bodyPr>
          <a:lstStyle/>
          <a:p>
            <a:pPr algn="ctr"/>
            <a:r>
              <a:rPr lang="en-US" sz="1600" b="1">
                <a:solidFill>
                  <a:srgbClr val="606060"/>
                </a:solidFill>
                <a:latin typeface="Arial" panose="020B0604020202020204" pitchFamily="34" charset="0"/>
              </a:rPr>
              <a:t>TRUE WORDS BAPTIST CHURCH</a:t>
            </a:r>
          </a:p>
        </p:txBody>
      </p:sp>
      <p:sp>
        <p:nvSpPr>
          <p:cNvPr id="11" name="TextBox 10">
            <a:extLst>
              <a:ext uri="{FF2B5EF4-FFF2-40B4-BE49-F238E27FC236}">
                <a16:creationId xmlns:a16="http://schemas.microsoft.com/office/drawing/2014/main" id="{98BFB4C3-194E-1755-7B51-0995BFCD4A74}"/>
              </a:ext>
            </a:extLst>
          </p:cNvPr>
          <p:cNvSpPr txBox="1"/>
          <p:nvPr/>
        </p:nvSpPr>
        <p:spPr>
          <a:xfrm>
            <a:off x="1905000" y="5829300"/>
            <a:ext cx="8382000" cy="215444"/>
          </a:xfrm>
          <a:prstGeom prst="rect">
            <a:avLst/>
          </a:prstGeom>
          <a:noFill/>
        </p:spPr>
        <p:txBody>
          <a:bodyPr vert="horz" wrap="square" lIns="0" tIns="0" rIns="0" bIns="0" rtlCol="0">
            <a:spAutoFit/>
          </a:bodyPr>
          <a:lstStyle/>
          <a:p>
            <a:pPr algn="ctr"/>
            <a:r>
              <a:rPr lang="en-US" sz="1400">
                <a:solidFill>
                  <a:srgbClr val="606060"/>
                </a:solidFill>
                <a:latin typeface="Arial" panose="020B0604020202020204" pitchFamily="34" charset="0"/>
              </a:rPr>
              <a:t>truewordsbaptist.org</a:t>
            </a:r>
          </a:p>
        </p:txBody>
      </p:sp>
    </p:spTree>
    <p:extLst>
      <p:ext uri="{BB962C8B-B14F-4D97-AF65-F5344CB8AC3E}">
        <p14:creationId xmlns:p14="http://schemas.microsoft.com/office/powerpoint/2010/main" val="449591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A0A3B33-9A04-DA2C-05E6-442155A9F561}"/>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2F1F46DB-8325-C760-63E8-A4FAAABEE74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2 Peter 2:1</a:t>
            </a:r>
          </a:p>
        </p:txBody>
      </p:sp>
      <p:cxnSp>
        <p:nvCxnSpPr>
          <p:cNvPr id="4" name="Straight Connector 3">
            <a:extLst>
              <a:ext uri="{FF2B5EF4-FFF2-40B4-BE49-F238E27FC236}">
                <a16:creationId xmlns:a16="http://schemas.microsoft.com/office/drawing/2014/main" id="{A6FB9972-7232-578B-7AFF-F933CF3B442F}"/>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E2AAA151-9A60-B3A2-C580-2DD9F82A1708}"/>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1 But there were false prophets also among the people, even as there shall be false teachers among you, who privily shall bring in damnable heresies, even denying the Lord that bought them, and bring upon themselves swift destruction.</a:t>
            </a:r>
          </a:p>
        </p:txBody>
      </p:sp>
      <p:sp>
        <p:nvSpPr>
          <p:cNvPr id="6" name="TextBox 5">
            <a:extLst>
              <a:ext uri="{FF2B5EF4-FFF2-40B4-BE49-F238E27FC236}">
                <a16:creationId xmlns:a16="http://schemas.microsoft.com/office/drawing/2014/main" id="{3595BBEB-D172-491A-577D-B97BA0FA8AC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1960131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534F9F8-A99D-3BA8-F4F0-9817BEEB8B46}"/>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E8B0A02B-7F41-0236-5370-05E7F9507E0A}"/>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Acts 20:29-31</a:t>
            </a:r>
          </a:p>
        </p:txBody>
      </p:sp>
      <p:cxnSp>
        <p:nvCxnSpPr>
          <p:cNvPr id="4" name="Straight Connector 3">
            <a:extLst>
              <a:ext uri="{FF2B5EF4-FFF2-40B4-BE49-F238E27FC236}">
                <a16:creationId xmlns:a16="http://schemas.microsoft.com/office/drawing/2014/main" id="{C1B83BBC-71B9-CBE0-7D0F-D2A8182875F4}"/>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823A4BF6-6C20-B036-B86B-0C35191D6EE2}"/>
              </a:ext>
            </a:extLst>
          </p:cNvPr>
          <p:cNvSpPr txBox="1"/>
          <p:nvPr/>
        </p:nvSpPr>
        <p:spPr>
          <a:xfrm>
            <a:off x="863600" y="1917700"/>
            <a:ext cx="10464800" cy="3231654"/>
          </a:xfrm>
          <a:prstGeom prst="rect">
            <a:avLst/>
          </a:prstGeom>
          <a:noFill/>
        </p:spPr>
        <p:txBody>
          <a:bodyPr vert="horz" wrap="square" lIns="0" tIns="0" rIns="0" bIns="0" rtlCol="0">
            <a:spAutoFit/>
          </a:bodyPr>
          <a:lstStyle/>
          <a:p>
            <a:r>
              <a:rPr lang="en-US" sz="3000">
                <a:solidFill>
                  <a:srgbClr val="000000"/>
                </a:solidFill>
                <a:latin typeface="Arial" panose="020B0604020202020204" pitchFamily="34" charset="0"/>
              </a:rPr>
              <a:t>29 For I know this, that after my departing shall grievous wolves enter in among you, not sparing the flock.
30 Also of your own selves shall men arise, speaking perverse things, to draw away disciples after them.
31 Therefore watch, and remember, that by the space of three years I ceased not to warn every one night and day with tears.</a:t>
            </a:r>
          </a:p>
        </p:txBody>
      </p:sp>
      <p:sp>
        <p:nvSpPr>
          <p:cNvPr id="6" name="TextBox 5">
            <a:extLst>
              <a:ext uri="{FF2B5EF4-FFF2-40B4-BE49-F238E27FC236}">
                <a16:creationId xmlns:a16="http://schemas.microsoft.com/office/drawing/2014/main" id="{CCC5CC2A-334C-D3C1-B81C-EC9D71B5B5A7}"/>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495682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52BB8D1-3C19-8865-23C1-5A086A67E05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FA4159C-09B9-FC2A-73CA-CA2E0F801B42}"/>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Matthew 7:15</a:t>
            </a:r>
          </a:p>
        </p:txBody>
      </p:sp>
      <p:cxnSp>
        <p:nvCxnSpPr>
          <p:cNvPr id="4" name="Straight Connector 3">
            <a:extLst>
              <a:ext uri="{FF2B5EF4-FFF2-40B4-BE49-F238E27FC236}">
                <a16:creationId xmlns:a16="http://schemas.microsoft.com/office/drawing/2014/main" id="{C0B1B7E3-2168-8C84-C82C-757C6FFB1A2D}"/>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76E24B0-09D8-27B1-F7FF-F6BCA2282EFB}"/>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15 Beware of false prophets, which come to you in sheep’s clothing, but inwardly they are ravening wolves.</a:t>
            </a:r>
          </a:p>
        </p:txBody>
      </p:sp>
      <p:sp>
        <p:nvSpPr>
          <p:cNvPr id="6" name="TextBox 5">
            <a:extLst>
              <a:ext uri="{FF2B5EF4-FFF2-40B4-BE49-F238E27FC236}">
                <a16:creationId xmlns:a16="http://schemas.microsoft.com/office/drawing/2014/main" id="{AF753704-92D3-DC97-979D-DD4D2399FD4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663897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D37DF2F-E0E8-5C90-B677-65E84E4382C2}"/>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D23554F2-EA9D-15A2-1236-7121AC12AA81}"/>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2 Peter 2:1</a:t>
            </a:r>
          </a:p>
        </p:txBody>
      </p:sp>
      <p:cxnSp>
        <p:nvCxnSpPr>
          <p:cNvPr id="4" name="Straight Connector 3">
            <a:extLst>
              <a:ext uri="{FF2B5EF4-FFF2-40B4-BE49-F238E27FC236}">
                <a16:creationId xmlns:a16="http://schemas.microsoft.com/office/drawing/2014/main" id="{C9482DBF-6EFD-0964-091A-6A4354910631}"/>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77289DA-C1D2-EA15-220A-374E6A2CE309}"/>
              </a:ext>
            </a:extLst>
          </p:cNvPr>
          <p:cNvSpPr txBox="1"/>
          <p:nvPr/>
        </p:nvSpPr>
        <p:spPr>
          <a:xfrm>
            <a:off x="863600" y="1917700"/>
            <a:ext cx="10464800" cy="3508653"/>
          </a:xfrm>
          <a:prstGeom prst="rect">
            <a:avLst/>
          </a:prstGeom>
          <a:noFill/>
        </p:spPr>
        <p:txBody>
          <a:bodyPr vert="horz" wrap="square" lIns="0" tIns="0" rIns="0" bIns="0" rtlCol="0">
            <a:spAutoFit/>
          </a:bodyPr>
          <a:lstStyle/>
          <a:p>
            <a:r>
              <a:rPr lang="en-US" sz="3800">
                <a:solidFill>
                  <a:srgbClr val="000000"/>
                </a:solidFill>
                <a:latin typeface="Arial" panose="020B0604020202020204" pitchFamily="34" charset="0"/>
              </a:rPr>
              <a:t>1 But there were false prophets also among the people, even as there shall be false teachers among you, who privily shall bring in damnable heresies, even denying the Lord that bought them, and bring upon themselves swift destruction.</a:t>
            </a:r>
          </a:p>
        </p:txBody>
      </p:sp>
      <p:sp>
        <p:nvSpPr>
          <p:cNvPr id="6" name="TextBox 5">
            <a:extLst>
              <a:ext uri="{FF2B5EF4-FFF2-40B4-BE49-F238E27FC236}">
                <a16:creationId xmlns:a16="http://schemas.microsoft.com/office/drawing/2014/main" id="{DF1E627C-5DC9-D346-A8CF-7E4C2E72DE0A}"/>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0555167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334196B-3620-0E46-9419-BF417716FEC7}"/>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A31715E-9C4B-C0FC-0704-66FF9D4068A0}"/>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Jeremiah 28:15-17</a:t>
            </a:r>
          </a:p>
        </p:txBody>
      </p:sp>
      <p:cxnSp>
        <p:nvCxnSpPr>
          <p:cNvPr id="4" name="Straight Connector 3">
            <a:extLst>
              <a:ext uri="{FF2B5EF4-FFF2-40B4-BE49-F238E27FC236}">
                <a16:creationId xmlns:a16="http://schemas.microsoft.com/office/drawing/2014/main" id="{FF32ADFB-B647-C7D9-4673-DB8BD46C7230}"/>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4F744694-F743-E6B1-8CE5-69972DE3E8D7}"/>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2800">
                <a:solidFill>
                  <a:srgbClr val="000000"/>
                </a:solidFill>
                <a:latin typeface="Arial" panose="020B0604020202020204" pitchFamily="34" charset="0"/>
              </a:rPr>
              <a:t>15 Then said the prophet Jeremiah unto Hananiah the prophet, Hear now, Hananiah; The LORD hath not sent thee; but thou makest this people to trust in a lie.
16 Therefore thus saith the LORD; Behold, I will cast thee from off the face of the earth: this year thou shalt die, because thou hast taught rebellion against the LORD.
17 So Hananiah the prophet died the same year in the seventh month.</a:t>
            </a:r>
          </a:p>
        </p:txBody>
      </p:sp>
      <p:sp>
        <p:nvSpPr>
          <p:cNvPr id="6" name="TextBox 5">
            <a:extLst>
              <a:ext uri="{FF2B5EF4-FFF2-40B4-BE49-F238E27FC236}">
                <a16:creationId xmlns:a16="http://schemas.microsoft.com/office/drawing/2014/main" id="{539CF8ED-09F5-02EE-66BC-AA1EA202AD59}"/>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041997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9DD12D-42AB-F3A9-8CA8-4A204630DED5}"/>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FFB986E0-BD97-6C50-F8ED-3943BD06BEF4}"/>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2 Peter 2:2</a:t>
            </a:r>
          </a:p>
        </p:txBody>
      </p:sp>
      <p:cxnSp>
        <p:nvCxnSpPr>
          <p:cNvPr id="4" name="Straight Connector 3">
            <a:extLst>
              <a:ext uri="{FF2B5EF4-FFF2-40B4-BE49-F238E27FC236}">
                <a16:creationId xmlns:a16="http://schemas.microsoft.com/office/drawing/2014/main" id="{6BA1C7BE-B364-3FC0-B748-B997D6ED2AB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5B94344-7E67-391D-6912-731380EFEA27}"/>
              </a:ext>
            </a:extLst>
          </p:cNvPr>
          <p:cNvSpPr txBox="1"/>
          <p:nvPr/>
        </p:nvSpPr>
        <p:spPr>
          <a:xfrm>
            <a:off x="863600" y="1917700"/>
            <a:ext cx="10464800" cy="2031325"/>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2 And many shall follow their pernicious ways; by reason of whom the way of truth shall be evil spoken of.</a:t>
            </a:r>
          </a:p>
        </p:txBody>
      </p:sp>
      <p:sp>
        <p:nvSpPr>
          <p:cNvPr id="6" name="TextBox 5">
            <a:extLst>
              <a:ext uri="{FF2B5EF4-FFF2-40B4-BE49-F238E27FC236}">
                <a16:creationId xmlns:a16="http://schemas.microsoft.com/office/drawing/2014/main" id="{1008EE26-2D55-3DB3-1824-02F762596908}"/>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74738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2ECF341-53C8-623E-256E-9529E2BC6CF9}"/>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8AD10BA9-5BC9-8704-72E8-984BDFA66AB7}"/>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1 Kings 22:13-14</a:t>
            </a:r>
          </a:p>
        </p:txBody>
      </p:sp>
      <p:cxnSp>
        <p:nvCxnSpPr>
          <p:cNvPr id="4" name="Straight Connector 3">
            <a:extLst>
              <a:ext uri="{FF2B5EF4-FFF2-40B4-BE49-F238E27FC236}">
                <a16:creationId xmlns:a16="http://schemas.microsoft.com/office/drawing/2014/main" id="{85EB6AB9-876E-A22B-CD96-7F123B043197}"/>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0D615654-F74E-425A-7665-1367A833439D}"/>
              </a:ext>
            </a:extLst>
          </p:cNvPr>
          <p:cNvSpPr txBox="1"/>
          <p:nvPr/>
        </p:nvSpPr>
        <p:spPr>
          <a:xfrm>
            <a:off x="863600" y="1917700"/>
            <a:ext cx="10464800" cy="3447098"/>
          </a:xfrm>
          <a:prstGeom prst="rect">
            <a:avLst/>
          </a:prstGeom>
          <a:noFill/>
        </p:spPr>
        <p:txBody>
          <a:bodyPr vert="horz" wrap="square" lIns="0" tIns="0" rIns="0" bIns="0" rtlCol="0">
            <a:spAutoFit/>
          </a:bodyPr>
          <a:lstStyle/>
          <a:p>
            <a:r>
              <a:rPr lang="en-US" sz="3200">
                <a:solidFill>
                  <a:srgbClr val="000000"/>
                </a:solidFill>
                <a:latin typeface="Arial" panose="020B0604020202020204" pitchFamily="34" charset="0"/>
              </a:rPr>
              <a:t>13 And the messenger that was gone to call Micaiah spake unto him, saying, Behold now, the words of the prophets declare good unto the king with one mouth: let thy word, I pray thee, be like the word of one of them, and speak that which is good.
14 And Micaiah said, As the LORD liveth, what the LORD saith unto me, that will I speak.</a:t>
            </a:r>
          </a:p>
        </p:txBody>
      </p:sp>
      <p:sp>
        <p:nvSpPr>
          <p:cNvPr id="6" name="TextBox 5">
            <a:extLst>
              <a:ext uri="{FF2B5EF4-FFF2-40B4-BE49-F238E27FC236}">
                <a16:creationId xmlns:a16="http://schemas.microsoft.com/office/drawing/2014/main" id="{6B9F466D-EC95-8E7A-116B-0FB8010048B3}"/>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41018636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AFB7C70-AA98-6C00-D735-536F6F1425CF}"/>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B9D8BE74-562C-6B90-5B21-D4C57CCC112B}"/>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Acts 17:11</a:t>
            </a:r>
          </a:p>
        </p:txBody>
      </p:sp>
      <p:cxnSp>
        <p:nvCxnSpPr>
          <p:cNvPr id="4" name="Straight Connector 3">
            <a:extLst>
              <a:ext uri="{FF2B5EF4-FFF2-40B4-BE49-F238E27FC236}">
                <a16:creationId xmlns:a16="http://schemas.microsoft.com/office/drawing/2014/main" id="{67FEA58B-80EC-3A05-2F9A-27E40F76548B}"/>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31C4859E-01EC-5569-E57C-B214362BA753}"/>
              </a:ext>
            </a:extLst>
          </p:cNvPr>
          <p:cNvSpPr txBox="1"/>
          <p:nvPr/>
        </p:nvSpPr>
        <p:spPr>
          <a:xfrm>
            <a:off x="863600" y="1917700"/>
            <a:ext cx="10464800" cy="3385542"/>
          </a:xfrm>
          <a:prstGeom prst="rect">
            <a:avLst/>
          </a:prstGeom>
          <a:noFill/>
        </p:spPr>
        <p:txBody>
          <a:bodyPr vert="horz" wrap="square" lIns="0" tIns="0" rIns="0" bIns="0" rtlCol="0">
            <a:spAutoFit/>
          </a:bodyPr>
          <a:lstStyle/>
          <a:p>
            <a:r>
              <a:rPr lang="en-US" sz="4400">
                <a:solidFill>
                  <a:srgbClr val="000000"/>
                </a:solidFill>
                <a:latin typeface="Arial" panose="020B0604020202020204" pitchFamily="34" charset="0"/>
              </a:rPr>
              <a:t>11 These were more noble than those in Thessalonica, in that they received the word with all readiness of mind, and searched the scriptures daily, whether those things were so.</a:t>
            </a:r>
          </a:p>
        </p:txBody>
      </p:sp>
      <p:sp>
        <p:nvSpPr>
          <p:cNvPr id="6" name="TextBox 5">
            <a:extLst>
              <a:ext uri="{FF2B5EF4-FFF2-40B4-BE49-F238E27FC236}">
                <a16:creationId xmlns:a16="http://schemas.microsoft.com/office/drawing/2014/main" id="{6186FE28-3F6C-AA0E-A0F9-B3E5481E4C7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3024108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5A22B2-EB9E-1C3A-BFE6-02462052231C}"/>
              </a:ext>
            </a:extLst>
          </p:cNvPr>
          <p:cNvSpPr txBox="1"/>
          <p:nvPr/>
        </p:nvSpPr>
        <p:spPr>
          <a:xfrm>
            <a:off x="736600" y="431800"/>
            <a:ext cx="3556000" cy="215444"/>
          </a:xfrm>
          <a:prstGeom prst="rect">
            <a:avLst/>
          </a:prstGeom>
          <a:noFill/>
        </p:spPr>
        <p:txBody>
          <a:bodyPr vert="horz" wrap="square" lIns="0" tIns="0" rIns="0" bIns="0" rtlCol="0">
            <a:spAutoFit/>
          </a:bodyPr>
          <a:lstStyle/>
          <a:p>
            <a:r>
              <a:rPr lang="en-US" sz="1400" b="1">
                <a:solidFill>
                  <a:srgbClr val="606060"/>
                </a:solidFill>
                <a:latin typeface="Arial" panose="020B0604020202020204" pitchFamily="34" charset="0"/>
              </a:rPr>
              <a:t>SCRIPTURE</a:t>
            </a:r>
          </a:p>
        </p:txBody>
      </p:sp>
      <p:sp>
        <p:nvSpPr>
          <p:cNvPr id="3" name="TextBox 2">
            <a:extLst>
              <a:ext uri="{FF2B5EF4-FFF2-40B4-BE49-F238E27FC236}">
                <a16:creationId xmlns:a16="http://schemas.microsoft.com/office/drawing/2014/main" id="{6F1FF844-2249-8E62-E1A7-8F5EA0795706}"/>
              </a:ext>
            </a:extLst>
          </p:cNvPr>
          <p:cNvSpPr txBox="1"/>
          <p:nvPr/>
        </p:nvSpPr>
        <p:spPr>
          <a:xfrm>
            <a:off x="736600" y="863600"/>
            <a:ext cx="10718800" cy="461665"/>
          </a:xfrm>
          <a:prstGeom prst="rect">
            <a:avLst/>
          </a:prstGeom>
          <a:noFill/>
        </p:spPr>
        <p:txBody>
          <a:bodyPr vert="horz" wrap="square" lIns="0" tIns="0" rIns="0" bIns="0" rtlCol="0">
            <a:spAutoFit/>
          </a:bodyPr>
          <a:lstStyle/>
          <a:p>
            <a:r>
              <a:rPr lang="en-US" sz="3000" b="1">
                <a:solidFill>
                  <a:srgbClr val="000000"/>
                </a:solidFill>
                <a:latin typeface="Arial" panose="020B0604020202020204" pitchFamily="34" charset="0"/>
              </a:rPr>
              <a:t>Romans 2:23-24</a:t>
            </a:r>
          </a:p>
        </p:txBody>
      </p:sp>
      <p:cxnSp>
        <p:nvCxnSpPr>
          <p:cNvPr id="4" name="Straight Connector 3">
            <a:extLst>
              <a:ext uri="{FF2B5EF4-FFF2-40B4-BE49-F238E27FC236}">
                <a16:creationId xmlns:a16="http://schemas.microsoft.com/office/drawing/2014/main" id="{7DF8523B-30C1-0DDF-2DFA-1C0FFF1DE8F5}"/>
              </a:ext>
            </a:extLst>
          </p:cNvPr>
          <p:cNvCxnSpPr/>
          <p:nvPr/>
        </p:nvCxnSpPr>
        <p:spPr>
          <a:xfrm>
            <a:off x="736600" y="1600200"/>
            <a:ext cx="10718800" cy="0"/>
          </a:xfrm>
          <a:prstGeom prst="line">
            <a:avLst/>
          </a:prstGeom>
          <a:ln w="25400">
            <a:solidFill>
              <a:srgbClr val="BEBEBE"/>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263E6AF2-704E-535F-7953-2EEA7BE9FAAA}"/>
              </a:ext>
            </a:extLst>
          </p:cNvPr>
          <p:cNvSpPr txBox="1"/>
          <p:nvPr/>
        </p:nvSpPr>
        <p:spPr>
          <a:xfrm>
            <a:off x="863600" y="1917700"/>
            <a:ext cx="10464800" cy="3785652"/>
          </a:xfrm>
          <a:prstGeom prst="rect">
            <a:avLst/>
          </a:prstGeom>
          <a:noFill/>
        </p:spPr>
        <p:txBody>
          <a:bodyPr vert="horz" wrap="square" lIns="0" tIns="0" rIns="0" bIns="0" rtlCol="0">
            <a:spAutoFit/>
          </a:bodyPr>
          <a:lstStyle/>
          <a:p>
            <a:r>
              <a:rPr lang="en-US" sz="4100">
                <a:solidFill>
                  <a:srgbClr val="000000"/>
                </a:solidFill>
                <a:latin typeface="Arial" panose="020B0604020202020204" pitchFamily="34" charset="0"/>
              </a:rPr>
              <a:t>23 Thou that makest thy boast of the law, through breaking the law dishonourest thou God?
24 For the name of God is blasphemed among the Gentiles through you, as it is written.</a:t>
            </a:r>
          </a:p>
        </p:txBody>
      </p:sp>
      <p:sp>
        <p:nvSpPr>
          <p:cNvPr id="6" name="TextBox 5">
            <a:extLst>
              <a:ext uri="{FF2B5EF4-FFF2-40B4-BE49-F238E27FC236}">
                <a16:creationId xmlns:a16="http://schemas.microsoft.com/office/drawing/2014/main" id="{9F16D9C0-6022-197E-1374-55C7CAC746D0}"/>
              </a:ext>
            </a:extLst>
          </p:cNvPr>
          <p:cNvSpPr txBox="1"/>
          <p:nvPr/>
        </p:nvSpPr>
        <p:spPr>
          <a:xfrm>
            <a:off x="736600" y="6146800"/>
            <a:ext cx="9969500" cy="169277"/>
          </a:xfrm>
          <a:prstGeom prst="rect">
            <a:avLst/>
          </a:prstGeom>
          <a:noFill/>
        </p:spPr>
        <p:txBody>
          <a:bodyPr vert="horz" wrap="square" lIns="0" tIns="0" rIns="0" bIns="0" rtlCol="0">
            <a:spAutoFit/>
          </a:bodyPr>
          <a:lstStyle/>
          <a:p>
            <a:r>
              <a:rPr lang="en-US" sz="1100">
                <a:solidFill>
                  <a:srgbClr val="606060"/>
                </a:solidFill>
                <a:latin typeface="Arial" panose="020B0604020202020204" pitchFamily="34" charset="0"/>
              </a:rPr>
              <a:t>TRUE WORDS BAPTIST CHURCH  |  KING JAMES BIBLE</a:t>
            </a:r>
          </a:p>
        </p:txBody>
      </p:sp>
    </p:spTree>
    <p:extLst>
      <p:ext uri="{BB962C8B-B14F-4D97-AF65-F5344CB8AC3E}">
        <p14:creationId xmlns:p14="http://schemas.microsoft.com/office/powerpoint/2010/main" val="26916931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655</Words>
  <Application>Microsoft Office PowerPoint</Application>
  <PresentationFormat>Custom</PresentationFormat>
  <Paragraphs>47</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Joshua Tapp</dc:creator>
  <cp:lastModifiedBy>Joshua Tapp</cp:lastModifiedBy>
  <cp:revision>1</cp:revision>
  <dcterms:created xsi:type="dcterms:W3CDTF">2026-09-14T17:17:57Z</dcterms:created>
  <dcterms:modified xsi:type="dcterms:W3CDTF">2026-09-14T17:17:57Z</dcterms:modified>
</cp:coreProperties>
</file>