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088A8-3A5E-B1B6-F18A-19032D3C03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3A92C4-1D40-6D0B-99FC-0459CF4AA8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68C53E9-3288-E6EA-001C-B59FF9F85CCC}"/>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5" name="Footer Placeholder 4">
            <a:extLst>
              <a:ext uri="{FF2B5EF4-FFF2-40B4-BE49-F238E27FC236}">
                <a16:creationId xmlns:a16="http://schemas.microsoft.com/office/drawing/2014/main" id="{17794887-F017-F115-B11C-79B8A34AE0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DF46EE-52C9-E587-9791-910AD19FFE87}"/>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2243168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ED2CF-26DC-5984-E5C7-BD97855CE2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6DBF35-785C-4D85-BC5F-4718DB523E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8EBCDD-09E5-BA6C-8B18-BB02E438F54F}"/>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5" name="Footer Placeholder 4">
            <a:extLst>
              <a:ext uri="{FF2B5EF4-FFF2-40B4-BE49-F238E27FC236}">
                <a16:creationId xmlns:a16="http://schemas.microsoft.com/office/drawing/2014/main" id="{85FE5149-310E-72BD-8298-3C87FE9E77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E884A0-7068-A3B9-69A0-737AD6B7EF78}"/>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425451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D34C6-A289-7F86-D5AA-B29ED8FD89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60300F-3D5E-075B-8F78-3E04DBFD2BE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BB7D93-C207-B2E0-9394-FB01FCA762C5}"/>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5" name="Footer Placeholder 4">
            <a:extLst>
              <a:ext uri="{FF2B5EF4-FFF2-40B4-BE49-F238E27FC236}">
                <a16:creationId xmlns:a16="http://schemas.microsoft.com/office/drawing/2014/main" id="{DD5FE85C-98D0-01C4-B423-E961EBC1D0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D311F8-6E1B-E1F1-BBDE-15941592FA3F}"/>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2243763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4C3F-1AF7-3B4B-65AA-87C558089E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ACB980-51F2-6F0C-C60B-87FAFDADD4C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F773EA-178F-60CC-DF02-5F0F8470A1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E14AC3E-1F7C-7985-21D6-863364468879}"/>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6" name="Footer Placeholder 5">
            <a:extLst>
              <a:ext uri="{FF2B5EF4-FFF2-40B4-BE49-F238E27FC236}">
                <a16:creationId xmlns:a16="http://schemas.microsoft.com/office/drawing/2014/main" id="{EE664CC8-E5D2-F570-4D7A-C128C21B61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530544-A4BC-4F6C-33A4-8DD1CAA0FEC3}"/>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1381673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53EC1-393A-D67D-515B-2042A61FDB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108B46-1D0A-456C-2DDA-56D1C054B2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B1F646-2483-FC7B-2CB4-4E3AF40DAF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19BA3D-C783-4A9A-B32A-C5786BC5A9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922B2B-E9E5-2556-D0C3-952C7A88D9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09F7E0-EC73-754D-C3EA-0E00D26F6E74}"/>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8" name="Footer Placeholder 7">
            <a:extLst>
              <a:ext uri="{FF2B5EF4-FFF2-40B4-BE49-F238E27FC236}">
                <a16:creationId xmlns:a16="http://schemas.microsoft.com/office/drawing/2014/main" id="{11CE5398-63CA-96CD-EDC0-60F99E884D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459894-A078-594A-3BA7-2BFFCE055B8C}"/>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788237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25E67-BE57-AB17-05A6-1F0790AF63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B0BB49-08BD-9CD4-2ACB-8D6F628CBAC2}"/>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4" name="Footer Placeholder 3">
            <a:extLst>
              <a:ext uri="{FF2B5EF4-FFF2-40B4-BE49-F238E27FC236}">
                <a16:creationId xmlns:a16="http://schemas.microsoft.com/office/drawing/2014/main" id="{FEF5BE32-9036-48FD-1841-AFEA3B4C3C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C9313A9-2075-6B4D-3E24-F28BC4C9A6A3}"/>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181974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D5C4D0-5A3D-EB33-E8DA-BD81C525CAC5}"/>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3" name="Footer Placeholder 2">
            <a:extLst>
              <a:ext uri="{FF2B5EF4-FFF2-40B4-BE49-F238E27FC236}">
                <a16:creationId xmlns:a16="http://schemas.microsoft.com/office/drawing/2014/main" id="{A236340E-0861-00AE-DAD6-57D99CB605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FCF9990-E19D-AEF0-6FB8-81F3B3F7DDFC}"/>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254584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551E6-7A52-1781-6347-70B1F2701B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B0EE65-671D-BEEE-D119-2AA12D6FDD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14FF09-B2EC-8865-8EB7-60EDA30222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9668B8-F68C-511B-FD60-2EE0C8650598}"/>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6" name="Footer Placeholder 5">
            <a:extLst>
              <a:ext uri="{FF2B5EF4-FFF2-40B4-BE49-F238E27FC236}">
                <a16:creationId xmlns:a16="http://schemas.microsoft.com/office/drawing/2014/main" id="{FEA79D52-6BAD-510D-421C-FCF441EBD1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E9480E-A830-E4FA-B40C-973514E3E270}"/>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2900067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5AF4-C493-C5C8-5B17-4AB4B2AB4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3D71B6A-CDE4-AE52-C03E-C1409BA728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9F63F8-E62D-93CA-E7D8-8704C8A3E5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491047-F94E-6446-BA85-471FF85340E1}"/>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6" name="Footer Placeholder 5">
            <a:extLst>
              <a:ext uri="{FF2B5EF4-FFF2-40B4-BE49-F238E27FC236}">
                <a16:creationId xmlns:a16="http://schemas.microsoft.com/office/drawing/2014/main" id="{8D5C9404-EF79-D4EC-E427-D133E5802B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37DAF-9204-24C5-B3B4-5D84E80C643F}"/>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3625305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08C9B-491C-7036-7A88-C99EA28A7F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069B5C-96F4-E83D-BBBC-B1F1266B5C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BD9891-24A5-D33A-01BB-61A31145DAB2}"/>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5" name="Footer Placeholder 4">
            <a:extLst>
              <a:ext uri="{FF2B5EF4-FFF2-40B4-BE49-F238E27FC236}">
                <a16:creationId xmlns:a16="http://schemas.microsoft.com/office/drawing/2014/main" id="{E7D62DB2-6F65-65D0-CF02-5E35D2BAD9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C360A8-D40C-6FE2-CAE3-4E72D2FCACDE}"/>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370571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FE6C85-90B9-FBD3-6FA8-B1627747B4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7E289A-EFA3-A595-A62C-D58B06D69F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3F5112-6A22-7456-DFD4-05DEC5B3D6D7}"/>
              </a:ext>
            </a:extLst>
          </p:cNvPr>
          <p:cNvSpPr>
            <a:spLocks noGrp="1"/>
          </p:cNvSpPr>
          <p:nvPr>
            <p:ph type="dt" sz="half" idx="10"/>
          </p:nvPr>
        </p:nvSpPr>
        <p:spPr/>
        <p:txBody>
          <a:bodyPr/>
          <a:lstStyle/>
          <a:p>
            <a:fld id="{2698D0B6-3819-455A-97BE-F1DF016CDA66}" type="datetimeFigureOut">
              <a:rPr lang="en-US" smtClean="0"/>
              <a:t>9/14/2026</a:t>
            </a:fld>
            <a:endParaRPr lang="en-US"/>
          </a:p>
        </p:txBody>
      </p:sp>
      <p:sp>
        <p:nvSpPr>
          <p:cNvPr id="5" name="Footer Placeholder 4">
            <a:extLst>
              <a:ext uri="{FF2B5EF4-FFF2-40B4-BE49-F238E27FC236}">
                <a16:creationId xmlns:a16="http://schemas.microsoft.com/office/drawing/2014/main" id="{0560897A-3B6D-8727-827F-E7D9FAE978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687E7-DC9B-D9CC-0231-3AB5F1CD1018}"/>
              </a:ext>
            </a:extLst>
          </p:cNvPr>
          <p:cNvSpPr>
            <a:spLocks noGrp="1"/>
          </p:cNvSpPr>
          <p:nvPr>
            <p:ph type="sldNum" sz="quarter" idx="12"/>
          </p:nvPr>
        </p:nvSpPr>
        <p:spPr/>
        <p:txBody>
          <a:bodyPr/>
          <a:lstStyle/>
          <a:p>
            <a:fld id="{C1AAEAAA-79CB-4AA4-96CA-1E3911A31900}" type="slidenum">
              <a:rPr lang="en-US" smtClean="0"/>
              <a:t>‹#›</a:t>
            </a:fld>
            <a:endParaRPr lang="en-US"/>
          </a:p>
        </p:txBody>
      </p:sp>
    </p:spTree>
    <p:extLst>
      <p:ext uri="{BB962C8B-B14F-4D97-AF65-F5344CB8AC3E}">
        <p14:creationId xmlns:p14="http://schemas.microsoft.com/office/powerpoint/2010/main" val="4278450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560414-9C51-4958-50E7-71108E6DF9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176916A-96C5-6B99-13EF-C11F3ACE2B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7D7ACB-FE2D-C89B-6B7C-AE6DDD7632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98D0B6-3819-455A-97BE-F1DF016CDA66}" type="datetimeFigureOut">
              <a:rPr lang="en-US" smtClean="0"/>
              <a:t>9/14/2026</a:t>
            </a:fld>
            <a:endParaRPr lang="en-US"/>
          </a:p>
        </p:txBody>
      </p:sp>
      <p:sp>
        <p:nvSpPr>
          <p:cNvPr id="5" name="Footer Placeholder 4">
            <a:extLst>
              <a:ext uri="{FF2B5EF4-FFF2-40B4-BE49-F238E27FC236}">
                <a16:creationId xmlns:a16="http://schemas.microsoft.com/office/drawing/2014/main" id="{451E26D3-2B33-C0A7-885E-44B3FEEB52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0B48633-7EF0-AA6D-1A4E-243A67DDEF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AAEAAA-79CB-4AA4-96CA-1E3911A31900}" type="slidenum">
              <a:rPr lang="en-US" smtClean="0"/>
              <a:t>‹#›</a:t>
            </a:fld>
            <a:endParaRPr lang="en-US"/>
          </a:p>
        </p:txBody>
      </p:sp>
    </p:spTree>
    <p:extLst>
      <p:ext uri="{BB962C8B-B14F-4D97-AF65-F5344CB8AC3E}">
        <p14:creationId xmlns:p14="http://schemas.microsoft.com/office/powerpoint/2010/main" val="656870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81BAED-2104-4920-A118-3726EDD01B0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8C6C3922-7F0E-674E-6E7D-713D36CC83AF}"/>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1:15-17</a:t>
            </a:r>
          </a:p>
        </p:txBody>
      </p:sp>
      <p:cxnSp>
        <p:nvCxnSpPr>
          <p:cNvPr id="4" name="Straight Connector 3">
            <a:extLst>
              <a:ext uri="{FF2B5EF4-FFF2-40B4-BE49-F238E27FC236}">
                <a16:creationId xmlns:a16="http://schemas.microsoft.com/office/drawing/2014/main" id="{67B52D40-F109-1E52-325B-2C5DC17FCA3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8B69AAD-1F2B-DC21-C394-2805AF74CCFB}"/>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15 To execute judgment upon all, and to convince all that are ungodly among them of all their ungodly deeds which they have ungodly committed, and of all their hard speeches which ungodly sinners have spoken against him.
16 These are murmurers, complainers, walking after their own lusts; and their mouth speaketh great swelling words, having men’s persons in admiration because of advantage.
17 But, beloved, remember ye the words which were spoken before of the apostles of our Lord Jesus Christ;</a:t>
            </a:r>
          </a:p>
        </p:txBody>
      </p:sp>
      <p:sp>
        <p:nvSpPr>
          <p:cNvPr id="6" name="TextBox 5">
            <a:extLst>
              <a:ext uri="{FF2B5EF4-FFF2-40B4-BE49-F238E27FC236}">
                <a16:creationId xmlns:a16="http://schemas.microsoft.com/office/drawing/2014/main" id="{B22AF93E-F186-3D46-0D0F-8E1B682CD42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14919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3560FA-235B-24C5-EABF-734876DEC228}"/>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9875DEDB-3B59-2599-0D2A-A212B7E471F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1:18-22</a:t>
            </a:r>
          </a:p>
        </p:txBody>
      </p:sp>
      <p:cxnSp>
        <p:nvCxnSpPr>
          <p:cNvPr id="4" name="Straight Connector 3">
            <a:extLst>
              <a:ext uri="{FF2B5EF4-FFF2-40B4-BE49-F238E27FC236}">
                <a16:creationId xmlns:a16="http://schemas.microsoft.com/office/drawing/2014/main" id="{0730CAEF-D24C-2FC6-3F0F-3A3B3D64FD2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E7DBD38-5693-C446-203E-E01C80288BB5}"/>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18 How that they told you there should be mockers in the last time, who should walk after their own ungodly lusts.
19 These be they who separate themselves, sensual, having not the Spirit.
20 But ye, beloved, building up yourselves on your most holy faith, praying in the Holy Ghost,
21 Keep yourselves in the love of God, looking for the mercy of our Lord Jesus Christ unto eternal life.
22 And of some have compassion, making a difference:</a:t>
            </a:r>
          </a:p>
        </p:txBody>
      </p:sp>
      <p:sp>
        <p:nvSpPr>
          <p:cNvPr id="6" name="TextBox 5">
            <a:extLst>
              <a:ext uri="{FF2B5EF4-FFF2-40B4-BE49-F238E27FC236}">
                <a16:creationId xmlns:a16="http://schemas.microsoft.com/office/drawing/2014/main" id="{8200259A-6C82-7147-773D-0C671B7945C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476469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ACFFFE3-972E-5A69-2701-5BC9C18CC83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F21732D4-F129-B772-B0EB-FF7BB781919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1:23-25</a:t>
            </a:r>
          </a:p>
        </p:txBody>
      </p:sp>
      <p:cxnSp>
        <p:nvCxnSpPr>
          <p:cNvPr id="4" name="Straight Connector 3">
            <a:extLst>
              <a:ext uri="{FF2B5EF4-FFF2-40B4-BE49-F238E27FC236}">
                <a16:creationId xmlns:a16="http://schemas.microsoft.com/office/drawing/2014/main" id="{05392C75-3D4C-897F-A686-347A43D9D6E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AA0D587-A48E-6C91-5947-199BA239B3FE}"/>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23 And others save with fear, pulling them out of the fire; hating even the garment spotted by the flesh.
24 Now unto him that is able to keep you from falling, and to present you faultless before the presence of his glory with exceeding joy,
25 To the only wise God our Saviour, be glory and majesty, dominion and power, both now and ever. Amen.</a:t>
            </a:r>
          </a:p>
        </p:txBody>
      </p:sp>
      <p:sp>
        <p:nvSpPr>
          <p:cNvPr id="6" name="TextBox 5">
            <a:extLst>
              <a:ext uri="{FF2B5EF4-FFF2-40B4-BE49-F238E27FC236}">
                <a16:creationId xmlns:a16="http://schemas.microsoft.com/office/drawing/2014/main" id="{727395F4-3BC8-DF5B-357C-79F0A45E5B8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406098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3867745-8C91-6863-8AB9-190D4AE51F43}"/>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1CDC9161-8127-FA29-28BE-EB8C6A1545B7}"/>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760CC2A0-2FC1-55D8-12CD-E2DBF05575A6}"/>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Jude 1:15–25 Sermon — Keep Yourselves in the Love of God</a:t>
            </a:r>
          </a:p>
        </p:txBody>
      </p:sp>
      <p:sp>
        <p:nvSpPr>
          <p:cNvPr id="6" name="TextBox 5">
            <a:extLst>
              <a:ext uri="{FF2B5EF4-FFF2-40B4-BE49-F238E27FC236}">
                <a16:creationId xmlns:a16="http://schemas.microsoft.com/office/drawing/2014/main" id="{C9827423-CD2A-06BF-A3B6-7712C0F305CE}"/>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939F0491-DF8C-AF9A-2F43-67A9693F58F7}"/>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Jude 1:15–25</a:t>
            </a:r>
          </a:p>
        </p:txBody>
      </p:sp>
      <p:sp>
        <p:nvSpPr>
          <p:cNvPr id="8" name="TextBox 7">
            <a:extLst>
              <a:ext uri="{FF2B5EF4-FFF2-40B4-BE49-F238E27FC236}">
                <a16:creationId xmlns:a16="http://schemas.microsoft.com/office/drawing/2014/main" id="{092795CF-3EA3-4E09-202B-ED60AAC6BF43}"/>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7D11387B-8274-FDCB-7133-CF47544720D7}"/>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7429BB5-A647-85BD-9464-C50FFE606526}"/>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8AA131A0-A986-9A3B-235B-ECF08F187FFC}"/>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1392802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ED85B5-9197-6648-1CB6-11A1534F6B5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AB34DAF0-45E5-5A5A-F87B-F48B45ECC78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1:15-17</a:t>
            </a:r>
          </a:p>
        </p:txBody>
      </p:sp>
      <p:cxnSp>
        <p:nvCxnSpPr>
          <p:cNvPr id="4" name="Straight Connector 3">
            <a:extLst>
              <a:ext uri="{FF2B5EF4-FFF2-40B4-BE49-F238E27FC236}">
                <a16:creationId xmlns:a16="http://schemas.microsoft.com/office/drawing/2014/main" id="{0125B76B-A66F-FA69-650D-B22ACD83B43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73FF3E1-BCE6-B4D6-42D4-40391D3FAC95}"/>
              </a:ext>
            </a:extLst>
          </p:cNvPr>
          <p:cNvSpPr txBox="1"/>
          <p:nvPr/>
        </p:nvSpPr>
        <p:spPr>
          <a:xfrm>
            <a:off x="863600" y="1917700"/>
            <a:ext cx="10464800" cy="3462486"/>
          </a:xfrm>
          <a:prstGeom prst="rect">
            <a:avLst/>
          </a:prstGeom>
          <a:noFill/>
        </p:spPr>
        <p:txBody>
          <a:bodyPr vert="horz" wrap="square" lIns="0" tIns="0" rIns="0" bIns="0" rtlCol="0">
            <a:spAutoFit/>
          </a:bodyPr>
          <a:lstStyle/>
          <a:p>
            <a:r>
              <a:rPr lang="en-US" sz="2500">
                <a:solidFill>
                  <a:srgbClr val="000000"/>
                </a:solidFill>
                <a:latin typeface="Arial" panose="020B0604020202020204" pitchFamily="34" charset="0"/>
              </a:rPr>
              <a:t>15 To execute judgment upon all, and to convince all that are ungodly among them of all their ungodly deeds which they have ungodly committed, and of all their hard speeches which ungodly sinners have spoken against him.
16 These are murmurers, complainers, walking after their own lusts; and their mouth speaketh great swelling words, having men’s persons in admiration because of advantage.
17 But, beloved, remember ye the words which were spoken before of the apostles of our Lord Jesus Christ;</a:t>
            </a:r>
          </a:p>
        </p:txBody>
      </p:sp>
      <p:sp>
        <p:nvSpPr>
          <p:cNvPr id="6" name="TextBox 5">
            <a:extLst>
              <a:ext uri="{FF2B5EF4-FFF2-40B4-BE49-F238E27FC236}">
                <a16:creationId xmlns:a16="http://schemas.microsoft.com/office/drawing/2014/main" id="{4A27CE91-909B-0C4A-6844-68B9921437F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55884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7D1427-1823-2702-1B36-128D408CC78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7292D2E-8AE2-D18F-1BDC-72F3CB9D7CF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1:18-19</a:t>
            </a:r>
          </a:p>
        </p:txBody>
      </p:sp>
      <p:cxnSp>
        <p:nvCxnSpPr>
          <p:cNvPr id="4" name="Straight Connector 3">
            <a:extLst>
              <a:ext uri="{FF2B5EF4-FFF2-40B4-BE49-F238E27FC236}">
                <a16:creationId xmlns:a16="http://schemas.microsoft.com/office/drawing/2014/main" id="{0A661817-F2F3-40C2-32D5-3B7E701DF17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532441B-9A93-3683-E53E-85E2A13E3AC0}"/>
              </a:ext>
            </a:extLst>
          </p:cNvPr>
          <p:cNvSpPr txBox="1"/>
          <p:nvPr/>
        </p:nvSpPr>
        <p:spPr>
          <a:xfrm>
            <a:off x="863600" y="1917700"/>
            <a:ext cx="10464800" cy="3308598"/>
          </a:xfrm>
          <a:prstGeom prst="rect">
            <a:avLst/>
          </a:prstGeom>
          <a:noFill/>
        </p:spPr>
        <p:txBody>
          <a:bodyPr vert="horz" wrap="square" lIns="0" tIns="0" rIns="0" bIns="0" rtlCol="0">
            <a:spAutoFit/>
          </a:bodyPr>
          <a:lstStyle/>
          <a:p>
            <a:r>
              <a:rPr lang="en-US" sz="4300">
                <a:solidFill>
                  <a:srgbClr val="000000"/>
                </a:solidFill>
                <a:latin typeface="Arial" panose="020B0604020202020204" pitchFamily="34" charset="0"/>
              </a:rPr>
              <a:t>18 How that they told you there should be mockers in the last time, who should walk after their own ungodly lusts.
19 These be they who separate themselves, sensual, having not the Spirit.</a:t>
            </a:r>
          </a:p>
        </p:txBody>
      </p:sp>
      <p:sp>
        <p:nvSpPr>
          <p:cNvPr id="6" name="TextBox 5">
            <a:extLst>
              <a:ext uri="{FF2B5EF4-FFF2-40B4-BE49-F238E27FC236}">
                <a16:creationId xmlns:a16="http://schemas.microsoft.com/office/drawing/2014/main" id="{CD55F75D-2E65-F099-749F-B5BB435EA7F6}"/>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72683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F5B8AF-CF19-3169-B545-FE598EBF2A8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CC764DD2-4C04-1FB4-EB27-FD188C780FA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17:31</a:t>
            </a:r>
          </a:p>
        </p:txBody>
      </p:sp>
      <p:cxnSp>
        <p:nvCxnSpPr>
          <p:cNvPr id="4" name="Straight Connector 3">
            <a:extLst>
              <a:ext uri="{FF2B5EF4-FFF2-40B4-BE49-F238E27FC236}">
                <a16:creationId xmlns:a16="http://schemas.microsoft.com/office/drawing/2014/main" id="{05D88CDB-B4CF-30B7-09E7-7A85046F7F3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295A67F-9AEC-39DB-B8DE-8E8C6F8F9CC0}"/>
              </a:ext>
            </a:extLst>
          </p:cNvPr>
          <p:cNvSpPr txBox="1"/>
          <p:nvPr/>
        </p:nvSpPr>
        <p:spPr>
          <a:xfrm>
            <a:off x="863600" y="1917700"/>
            <a:ext cx="10464800" cy="2923877"/>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31 Because he hath appointed a day, in the which he will judge the world in righteousness by that man whom he hath ordained; whereof he hath given assurance unto all men, in that he hath raised him from the dead.</a:t>
            </a:r>
          </a:p>
        </p:txBody>
      </p:sp>
      <p:sp>
        <p:nvSpPr>
          <p:cNvPr id="6" name="TextBox 5">
            <a:extLst>
              <a:ext uri="{FF2B5EF4-FFF2-40B4-BE49-F238E27FC236}">
                <a16:creationId xmlns:a16="http://schemas.microsoft.com/office/drawing/2014/main" id="{5B025B65-77B2-C38F-2C50-32934CEB014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21753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4BE4ED1-35CC-C4D4-189A-4C19DD6F352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57803C8-46D1-CCD0-F643-97110F8E4B0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1:20-23</a:t>
            </a:r>
          </a:p>
        </p:txBody>
      </p:sp>
      <p:cxnSp>
        <p:nvCxnSpPr>
          <p:cNvPr id="4" name="Straight Connector 3">
            <a:extLst>
              <a:ext uri="{FF2B5EF4-FFF2-40B4-BE49-F238E27FC236}">
                <a16:creationId xmlns:a16="http://schemas.microsoft.com/office/drawing/2014/main" id="{AF26A67B-F58B-96D4-7A1B-6F4D4610C5F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7496BB1-A9CD-105C-B5F3-93B8960AC3FA}"/>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20 But ye, beloved, building up yourselves on your most holy faith, praying in the Holy Ghost,
21 Keep yourselves in the love of God, looking for the mercy of our Lord Jesus Christ unto eternal life.
22 And of some have compassion, making a difference:
23 And others save with fear, pulling them out of the fire; hating even the garment spotted by the flesh.</a:t>
            </a:r>
          </a:p>
        </p:txBody>
      </p:sp>
      <p:sp>
        <p:nvSpPr>
          <p:cNvPr id="6" name="TextBox 5">
            <a:extLst>
              <a:ext uri="{FF2B5EF4-FFF2-40B4-BE49-F238E27FC236}">
                <a16:creationId xmlns:a16="http://schemas.microsoft.com/office/drawing/2014/main" id="{76900B92-716C-7DF0-2F38-C3DF11EA22C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540395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D002009-EE0E-90CC-3B18-6D23A7B2851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E79152A-42CD-83AD-373B-BB758AE0AC9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15:9-10</a:t>
            </a:r>
          </a:p>
        </p:txBody>
      </p:sp>
      <p:cxnSp>
        <p:nvCxnSpPr>
          <p:cNvPr id="4" name="Straight Connector 3">
            <a:extLst>
              <a:ext uri="{FF2B5EF4-FFF2-40B4-BE49-F238E27FC236}">
                <a16:creationId xmlns:a16="http://schemas.microsoft.com/office/drawing/2014/main" id="{6B9CF6AD-240A-CC91-51A7-1AECF311C66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30E5311-04A6-0537-10B0-69463B90D1B4}"/>
              </a:ext>
            </a:extLst>
          </p:cNvPr>
          <p:cNvSpPr txBox="1"/>
          <p:nvPr/>
        </p:nvSpPr>
        <p:spPr>
          <a:xfrm>
            <a:off x="863600" y="1917700"/>
            <a:ext cx="10464800" cy="3000821"/>
          </a:xfrm>
          <a:prstGeom prst="rect">
            <a:avLst/>
          </a:prstGeom>
          <a:noFill/>
        </p:spPr>
        <p:txBody>
          <a:bodyPr vert="horz" wrap="square" lIns="0" tIns="0" rIns="0" bIns="0" rtlCol="0">
            <a:spAutoFit/>
          </a:bodyPr>
          <a:lstStyle/>
          <a:p>
            <a:r>
              <a:rPr lang="en-US" sz="3900">
                <a:solidFill>
                  <a:srgbClr val="000000"/>
                </a:solidFill>
                <a:latin typeface="Arial" panose="020B0604020202020204" pitchFamily="34" charset="0"/>
              </a:rPr>
              <a:t>9 As the Father hath loved me, so have I loved you: continue ye in my love.
10 If ye keep my commandments, ye shall abide in my love; even as I have kept my Father’s commandments, and abide in his love.</a:t>
            </a:r>
          </a:p>
        </p:txBody>
      </p:sp>
      <p:sp>
        <p:nvSpPr>
          <p:cNvPr id="6" name="TextBox 5">
            <a:extLst>
              <a:ext uri="{FF2B5EF4-FFF2-40B4-BE49-F238E27FC236}">
                <a16:creationId xmlns:a16="http://schemas.microsoft.com/office/drawing/2014/main" id="{D86389E3-8B70-D804-4202-D5980B351FA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62796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3161D4-F341-9A7B-AA0A-1A65B9D660F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71EBA9C-01FB-882C-A44F-A0B76400E9F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6:47</a:t>
            </a:r>
          </a:p>
        </p:txBody>
      </p:sp>
      <p:cxnSp>
        <p:nvCxnSpPr>
          <p:cNvPr id="4" name="Straight Connector 3">
            <a:extLst>
              <a:ext uri="{FF2B5EF4-FFF2-40B4-BE49-F238E27FC236}">
                <a16:creationId xmlns:a16="http://schemas.microsoft.com/office/drawing/2014/main" id="{EEE7AE7F-CD8D-8095-3E5F-D03F5C45FF6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CB16FBB-4F9E-A511-29EA-6CF225A02551}"/>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47 Verily, verily, I say unto you, He that believeth on me hath everlasting life.</a:t>
            </a:r>
          </a:p>
        </p:txBody>
      </p:sp>
      <p:sp>
        <p:nvSpPr>
          <p:cNvPr id="6" name="TextBox 5">
            <a:extLst>
              <a:ext uri="{FF2B5EF4-FFF2-40B4-BE49-F238E27FC236}">
                <a16:creationId xmlns:a16="http://schemas.microsoft.com/office/drawing/2014/main" id="{4A1BB00C-8B72-6F1F-2476-7EFE17D1E14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66427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9A7DD1-F897-3E37-32FC-1573A74A727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950A266-3635-3781-5706-51C8E26EBDB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1:24-25</a:t>
            </a:r>
          </a:p>
        </p:txBody>
      </p:sp>
      <p:cxnSp>
        <p:nvCxnSpPr>
          <p:cNvPr id="4" name="Straight Connector 3">
            <a:extLst>
              <a:ext uri="{FF2B5EF4-FFF2-40B4-BE49-F238E27FC236}">
                <a16:creationId xmlns:a16="http://schemas.microsoft.com/office/drawing/2014/main" id="{7FD9D075-EED0-CD73-7005-9A53EF21254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26A8140-1C0D-6E8A-D2F4-46712E59EA75}"/>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24 Now unto him that is able to keep you from falling, and to present you faultless before the presence of his glory with exceeding joy,
25 To the only wise God our Saviour, be glory and majesty, dominion and power, both now and ever. Amen.</a:t>
            </a:r>
          </a:p>
        </p:txBody>
      </p:sp>
      <p:sp>
        <p:nvSpPr>
          <p:cNvPr id="6" name="TextBox 5">
            <a:extLst>
              <a:ext uri="{FF2B5EF4-FFF2-40B4-BE49-F238E27FC236}">
                <a16:creationId xmlns:a16="http://schemas.microsoft.com/office/drawing/2014/main" id="{4ADF1D96-B143-1218-0C39-6D7BE0A54E3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205790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44FE4E5-8769-68EB-C80C-D6249D88605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A6610FA3-BB7B-312C-67F5-F7968FB3095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John 10:28-30</a:t>
            </a:r>
          </a:p>
        </p:txBody>
      </p:sp>
      <p:cxnSp>
        <p:nvCxnSpPr>
          <p:cNvPr id="4" name="Straight Connector 3">
            <a:extLst>
              <a:ext uri="{FF2B5EF4-FFF2-40B4-BE49-F238E27FC236}">
                <a16:creationId xmlns:a16="http://schemas.microsoft.com/office/drawing/2014/main" id="{E1008865-622D-6E74-8ADF-00A3E76960E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AEC295D-1240-15C6-660C-0CDD5EEEE56A}"/>
              </a:ext>
            </a:extLst>
          </p:cNvPr>
          <p:cNvSpPr txBox="1"/>
          <p:nvPr/>
        </p:nvSpPr>
        <p:spPr>
          <a:xfrm>
            <a:off x="863600" y="1917700"/>
            <a:ext cx="10464800" cy="2462213"/>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28 And I give unto them eternal life; and they shall never perish, neither shall any man pluck them out of my hand.
29 My Father, which gave them me, is greater than all; and no man is able to pluck them out of my Father’s hand.
30 I and my Father are one.</a:t>
            </a:r>
          </a:p>
        </p:txBody>
      </p:sp>
      <p:sp>
        <p:nvSpPr>
          <p:cNvPr id="6" name="TextBox 5">
            <a:extLst>
              <a:ext uri="{FF2B5EF4-FFF2-40B4-BE49-F238E27FC236}">
                <a16:creationId xmlns:a16="http://schemas.microsoft.com/office/drawing/2014/main" id="{5DB26247-EDE1-35B3-83D3-27F7D5EFDA5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50420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4902C48-F716-CE60-D2D1-F84D92166FDE}"/>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DF5A850-5CE1-05B6-E938-9351F0E75B98}"/>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1:21</a:t>
            </a:r>
          </a:p>
        </p:txBody>
      </p:sp>
      <p:cxnSp>
        <p:nvCxnSpPr>
          <p:cNvPr id="4" name="Straight Connector 3">
            <a:extLst>
              <a:ext uri="{FF2B5EF4-FFF2-40B4-BE49-F238E27FC236}">
                <a16:creationId xmlns:a16="http://schemas.microsoft.com/office/drawing/2014/main" id="{88E885E9-DAA6-453B-BCE5-BE642A9CABD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554DEE7-F4AF-2EE5-ECC5-1321E9055B5A}"/>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21 Keep yourselves in the love of God, looking for the mercy of our Lord Jesus Christ unto eternal life.</a:t>
            </a:r>
          </a:p>
        </p:txBody>
      </p:sp>
      <p:sp>
        <p:nvSpPr>
          <p:cNvPr id="6" name="TextBox 5">
            <a:extLst>
              <a:ext uri="{FF2B5EF4-FFF2-40B4-BE49-F238E27FC236}">
                <a16:creationId xmlns:a16="http://schemas.microsoft.com/office/drawing/2014/main" id="{46B1FFF9-EF33-1276-4900-E931BC788D1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907756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97BD95-2607-1A0A-FBBF-5A6FC45A0F93}"/>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4FB04BF-EF22-4952-A3E7-47D842A19C9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Jude 1:24-25</a:t>
            </a:r>
          </a:p>
        </p:txBody>
      </p:sp>
      <p:cxnSp>
        <p:nvCxnSpPr>
          <p:cNvPr id="4" name="Straight Connector 3">
            <a:extLst>
              <a:ext uri="{FF2B5EF4-FFF2-40B4-BE49-F238E27FC236}">
                <a16:creationId xmlns:a16="http://schemas.microsoft.com/office/drawing/2014/main" id="{32230C31-C72A-BC54-2AC8-FF35A4EAE87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C9F1C11-916E-EDB9-0AC7-D73A8193A581}"/>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24 Now unto him that is able to keep you from falling, and to present you faultless before the presence of his glory with exceeding joy,
25 To the only wise God our Saviour, be glory and majesty, dominion and power, both now and ever. Amen.</a:t>
            </a:r>
          </a:p>
        </p:txBody>
      </p:sp>
      <p:sp>
        <p:nvSpPr>
          <p:cNvPr id="6" name="TextBox 5">
            <a:extLst>
              <a:ext uri="{FF2B5EF4-FFF2-40B4-BE49-F238E27FC236}">
                <a16:creationId xmlns:a16="http://schemas.microsoft.com/office/drawing/2014/main" id="{197112DA-D542-AD72-24B6-69111E0F930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4542287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968</Words>
  <Application>Microsoft Office PowerPoint</Application>
  <PresentationFormat>Custom</PresentationFormat>
  <Paragraphs>59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2026-09-14T19:59:41Z</dcterms:created>
  <dcterms:modified xsi:type="dcterms:W3CDTF">2026-09-14T19:59:41Z</dcterms:modified>
</cp:coreProperties>
</file>