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AEEC4-16AE-6237-0D5A-3769F6AB9A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299957-8597-8B48-4F88-59C408FDDA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7573E2-F0BA-602B-66ED-432790E34909}"/>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5" name="Footer Placeholder 4">
            <a:extLst>
              <a:ext uri="{FF2B5EF4-FFF2-40B4-BE49-F238E27FC236}">
                <a16:creationId xmlns:a16="http://schemas.microsoft.com/office/drawing/2014/main" id="{CB8AE727-4FAD-343B-A015-4E4CF1B78C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E87215-3F76-7B6B-1F64-62A9DB29020B}"/>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346896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51A5B-2279-E27D-F943-28DE4A918E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DE62CD-38D2-6019-A3CC-FFE3ED9ECA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4390C-CE0E-E25E-14A9-6AC761E5EDC8}"/>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5" name="Footer Placeholder 4">
            <a:extLst>
              <a:ext uri="{FF2B5EF4-FFF2-40B4-BE49-F238E27FC236}">
                <a16:creationId xmlns:a16="http://schemas.microsoft.com/office/drawing/2014/main" id="{2C0B5C88-103A-B5E5-9317-5C0B002477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5C483E-682E-004B-EF21-4DCB9384C1AB}"/>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1981943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49F59-89A5-6B4C-7EA2-C787B78DF1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50974D-94FB-41E7-F7E0-142EEF4F08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48BE03-49AF-1D72-D629-D52F65BFE699}"/>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5" name="Footer Placeholder 4">
            <a:extLst>
              <a:ext uri="{FF2B5EF4-FFF2-40B4-BE49-F238E27FC236}">
                <a16:creationId xmlns:a16="http://schemas.microsoft.com/office/drawing/2014/main" id="{8A0A71C5-11E2-C898-AEC5-B1B85807B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320738-7A56-1CF9-7DEB-A4B366CEB9DD}"/>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3133002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F9650-4E2E-002C-E756-EE0E26A4F8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CCFC24-3A9A-4138-31EC-9E3E235F61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3A45E3-ACB9-83E0-88E2-6236EBFB9F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C18878-7783-41E9-AD19-8BAA12C4B31F}"/>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6" name="Footer Placeholder 5">
            <a:extLst>
              <a:ext uri="{FF2B5EF4-FFF2-40B4-BE49-F238E27FC236}">
                <a16:creationId xmlns:a16="http://schemas.microsoft.com/office/drawing/2014/main" id="{03D66859-61A7-C7ED-D85A-658F0CBC02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69C71F-C9C7-E223-1AA7-F3CAB1E85053}"/>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4254409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B4AB-C98C-EFAC-D71C-5D0BE0ED4F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7A1102-CFC8-9127-CF65-0A4B895C5A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75DFA5-CAF1-58B1-F0CF-A32D042104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4E687A-EF5A-3C63-FACC-371EB37E54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B97B48-6E89-9B7A-2125-FB53EB71E9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28D2E2-51F2-2D42-0F80-13FCF8447B33}"/>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8" name="Footer Placeholder 7">
            <a:extLst>
              <a:ext uri="{FF2B5EF4-FFF2-40B4-BE49-F238E27FC236}">
                <a16:creationId xmlns:a16="http://schemas.microsoft.com/office/drawing/2014/main" id="{94AE2AB1-C8A1-B3B1-3ACC-23B12BD3A2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36A0A1-172F-7897-79CF-0A274A90549F}"/>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729396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A606F-4062-38E8-FC41-2CC4A0667B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EA6A9A-1CA1-DF16-0316-306694BBBF63}"/>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4" name="Footer Placeholder 3">
            <a:extLst>
              <a:ext uri="{FF2B5EF4-FFF2-40B4-BE49-F238E27FC236}">
                <a16:creationId xmlns:a16="http://schemas.microsoft.com/office/drawing/2014/main" id="{9260B2D4-4383-26D0-8A18-6D69CD90AD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6ACCD2-EF55-C979-708B-3D8257538DE3}"/>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925510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3D414C-5202-AF0A-7F08-D7E5C9348191}"/>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3" name="Footer Placeholder 2">
            <a:extLst>
              <a:ext uri="{FF2B5EF4-FFF2-40B4-BE49-F238E27FC236}">
                <a16:creationId xmlns:a16="http://schemas.microsoft.com/office/drawing/2014/main" id="{498FE385-C7DE-BD43-F0FA-E160C45DE5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D22462-FB1B-2D6F-FCED-3B2D9F1AFF6E}"/>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1216758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5871C-9951-2189-F3E9-FDFC8F61D8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3B4C46-BF2C-23BD-BCD7-145F304F87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D5C896-F1FD-BF5C-8624-CEDE204D12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6D2DAE-7B50-1A98-3DD5-4546B0DF9BF5}"/>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6" name="Footer Placeholder 5">
            <a:extLst>
              <a:ext uri="{FF2B5EF4-FFF2-40B4-BE49-F238E27FC236}">
                <a16:creationId xmlns:a16="http://schemas.microsoft.com/office/drawing/2014/main" id="{50E76EE7-1258-B771-68AD-B587946E5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AC6227-A37C-74F2-2865-FB0138A75F0D}"/>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2132327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D53B8-ED60-AA94-2464-ACD6033CEF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AD2276-C39D-CAA8-B5E6-E0B52D762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49C70E-3FD9-11C0-AC23-D4F9637C1A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704B6E-0D7F-D2B5-95A1-A20BE256DD5F}"/>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6" name="Footer Placeholder 5">
            <a:extLst>
              <a:ext uri="{FF2B5EF4-FFF2-40B4-BE49-F238E27FC236}">
                <a16:creationId xmlns:a16="http://schemas.microsoft.com/office/drawing/2014/main" id="{B04A5D97-4576-7DF7-4DFA-BED05CBE5E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C50C28-D2D3-240D-E0D0-925C60214552}"/>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4043521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03ED3-BCA0-C8A4-8CD5-643BC8537E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2185AF-F1A1-A64E-5660-8EA51C0233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3E719-B72E-9E82-3FF3-4A9481941A36}"/>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5" name="Footer Placeholder 4">
            <a:extLst>
              <a:ext uri="{FF2B5EF4-FFF2-40B4-BE49-F238E27FC236}">
                <a16:creationId xmlns:a16="http://schemas.microsoft.com/office/drawing/2014/main" id="{6AAAEAF2-4123-5083-3602-4116443591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43495D-F4C0-87CC-BC71-2176BCBB5B81}"/>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2499602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155FCD-DD59-A870-78E4-2CA0D7D485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209D77-04FB-C840-B936-F914AE14DF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58AD3C-585B-9DA1-5827-D76D31CB7FDB}"/>
              </a:ext>
            </a:extLst>
          </p:cNvPr>
          <p:cNvSpPr>
            <a:spLocks noGrp="1"/>
          </p:cNvSpPr>
          <p:nvPr>
            <p:ph type="dt" sz="half" idx="10"/>
          </p:nvPr>
        </p:nvSpPr>
        <p:spPr/>
        <p:txBody>
          <a:bodyPr/>
          <a:lstStyle/>
          <a:p>
            <a:fld id="{E271227D-9B28-4122-871F-A02BC992C35F}" type="datetimeFigureOut">
              <a:rPr lang="en-US" smtClean="0"/>
              <a:t>9/14/2026</a:t>
            </a:fld>
            <a:endParaRPr lang="en-US"/>
          </a:p>
        </p:txBody>
      </p:sp>
      <p:sp>
        <p:nvSpPr>
          <p:cNvPr id="5" name="Footer Placeholder 4">
            <a:extLst>
              <a:ext uri="{FF2B5EF4-FFF2-40B4-BE49-F238E27FC236}">
                <a16:creationId xmlns:a16="http://schemas.microsoft.com/office/drawing/2014/main" id="{97C2F62A-37D0-B34F-0452-1333D9A83A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479D10-4F81-2CD7-F5E2-ACFED66C7F34}"/>
              </a:ext>
            </a:extLst>
          </p:cNvPr>
          <p:cNvSpPr>
            <a:spLocks noGrp="1"/>
          </p:cNvSpPr>
          <p:nvPr>
            <p:ph type="sldNum" sz="quarter" idx="12"/>
          </p:nvPr>
        </p:nvSpPr>
        <p:spPr/>
        <p:txBody>
          <a:bodyPr/>
          <a:lstStyle/>
          <a:p>
            <a:fld id="{3BEAFCE4-17CB-4474-AD5A-55505ABC5AA7}" type="slidenum">
              <a:rPr lang="en-US" smtClean="0"/>
              <a:t>‹#›</a:t>
            </a:fld>
            <a:endParaRPr lang="en-US"/>
          </a:p>
        </p:txBody>
      </p:sp>
    </p:spTree>
    <p:extLst>
      <p:ext uri="{BB962C8B-B14F-4D97-AF65-F5344CB8AC3E}">
        <p14:creationId xmlns:p14="http://schemas.microsoft.com/office/powerpoint/2010/main" val="2666002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99E880-FB9D-440E-9BFA-DA3A0C8E9C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E62E96-19F4-47AE-6C23-F1BC1B64FE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C493F2-01DB-C215-CC72-CBF5C05623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71227D-9B28-4122-871F-A02BC992C35F}" type="datetimeFigureOut">
              <a:rPr lang="en-US" smtClean="0"/>
              <a:t>9/14/2026</a:t>
            </a:fld>
            <a:endParaRPr lang="en-US"/>
          </a:p>
        </p:txBody>
      </p:sp>
      <p:sp>
        <p:nvSpPr>
          <p:cNvPr id="5" name="Footer Placeholder 4">
            <a:extLst>
              <a:ext uri="{FF2B5EF4-FFF2-40B4-BE49-F238E27FC236}">
                <a16:creationId xmlns:a16="http://schemas.microsoft.com/office/drawing/2014/main" id="{EF8477A4-4DF1-C0A8-326F-3EAEB3E426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ADEF68-AFCE-56CB-85E9-2B78C5D5FC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AFCE4-17CB-4474-AD5A-55505ABC5AA7}" type="slidenum">
              <a:rPr lang="en-US" smtClean="0"/>
              <a:t>‹#›</a:t>
            </a:fld>
            <a:endParaRPr lang="en-US"/>
          </a:p>
        </p:txBody>
      </p:sp>
    </p:spTree>
    <p:extLst>
      <p:ext uri="{BB962C8B-B14F-4D97-AF65-F5344CB8AC3E}">
        <p14:creationId xmlns:p14="http://schemas.microsoft.com/office/powerpoint/2010/main" val="129215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D072B2-2143-6296-455C-343C0468025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7FFBDFAD-7770-4663-8DED-6B9D63CD094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2:1-3</a:t>
            </a:r>
          </a:p>
        </p:txBody>
      </p:sp>
      <p:cxnSp>
        <p:nvCxnSpPr>
          <p:cNvPr id="4" name="Straight Connector 3">
            <a:extLst>
              <a:ext uri="{FF2B5EF4-FFF2-40B4-BE49-F238E27FC236}">
                <a16:creationId xmlns:a16="http://schemas.microsoft.com/office/drawing/2014/main" id="{32B1C5B7-F4E2-53D8-4C35-895D173689B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8D538A3-9828-41FE-2777-873A91FABC92}"/>
              </a:ext>
            </a:extLst>
          </p:cNvPr>
          <p:cNvSpPr txBox="1"/>
          <p:nvPr/>
        </p:nvSpPr>
        <p:spPr>
          <a:xfrm>
            <a:off x="863600" y="1917700"/>
            <a:ext cx="10464800" cy="3323987"/>
          </a:xfrm>
          <a:prstGeom prst="rect">
            <a:avLst/>
          </a:prstGeom>
          <a:noFill/>
        </p:spPr>
        <p:txBody>
          <a:bodyPr vert="horz" wrap="square" lIns="0" tIns="0" rIns="0" bIns="0" rtlCol="0">
            <a:spAutoFit/>
          </a:bodyPr>
          <a:lstStyle/>
          <a:p>
            <a:r>
              <a:rPr lang="en-US" sz="2700">
                <a:solidFill>
                  <a:srgbClr val="000000"/>
                </a:solidFill>
                <a:latin typeface="Arial" panose="020B0604020202020204" pitchFamily="34" charset="0"/>
              </a:rPr>
              <a:t>1 Unto the angel of the church of Ephesus write; These things saith he that holdeth the seven stars in his right hand, who walketh in the midst of the seven golden candlesticks;
2 I know thy works, and thy labour, and thy patience, and how thou canst not bear them which are evil: and thou hast tried them which say they are apostles, and are not, and hast found them liars:
3 And hast borne, and hast patience, and for my name’s sake hast laboured, and hast not fainted.</a:t>
            </a:r>
          </a:p>
        </p:txBody>
      </p:sp>
      <p:sp>
        <p:nvSpPr>
          <p:cNvPr id="6" name="TextBox 5">
            <a:extLst>
              <a:ext uri="{FF2B5EF4-FFF2-40B4-BE49-F238E27FC236}">
                <a16:creationId xmlns:a16="http://schemas.microsoft.com/office/drawing/2014/main" id="{D96D9172-BD5A-C971-5156-0E2D84FE5DA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981877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371BDD-8542-8B3A-6C02-FD7C875D9DA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1AC73D4A-AEC7-A6BE-EF77-51612A9D283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2:4-6</a:t>
            </a:r>
          </a:p>
        </p:txBody>
      </p:sp>
      <p:cxnSp>
        <p:nvCxnSpPr>
          <p:cNvPr id="4" name="Straight Connector 3">
            <a:extLst>
              <a:ext uri="{FF2B5EF4-FFF2-40B4-BE49-F238E27FC236}">
                <a16:creationId xmlns:a16="http://schemas.microsoft.com/office/drawing/2014/main" id="{42028B9F-B8CB-712C-BC87-123A360435F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D147E1A-EDDC-C1C6-9612-3A14E9644DDA}"/>
              </a:ext>
            </a:extLst>
          </p:cNvPr>
          <p:cNvSpPr txBox="1"/>
          <p:nvPr/>
        </p:nvSpPr>
        <p:spPr>
          <a:xfrm>
            <a:off x="863600" y="1917700"/>
            <a:ext cx="10464800" cy="3016210"/>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4 Nevertheless I have somewhat against thee, because thou hast left thy first love.
5 Remember therefore from whence thou art fallen, and repent, and do the first works; or else I will come unto thee quickly, and will remove thy candlestick out of his place, except thou repent.
6 But this thou hast, that thou hatest the deeds of the Nicolaitans, which I also hate.</a:t>
            </a:r>
          </a:p>
        </p:txBody>
      </p:sp>
      <p:sp>
        <p:nvSpPr>
          <p:cNvPr id="6" name="TextBox 5">
            <a:extLst>
              <a:ext uri="{FF2B5EF4-FFF2-40B4-BE49-F238E27FC236}">
                <a16:creationId xmlns:a16="http://schemas.microsoft.com/office/drawing/2014/main" id="{D685DFDF-1DF6-6E0C-1F20-39E5EB55574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243544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7CAA52-E332-E5C1-FD93-9DA61F704B4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21CA4218-3309-30A1-2828-7D2D1960F2C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2:7</a:t>
            </a:r>
          </a:p>
        </p:txBody>
      </p:sp>
      <p:cxnSp>
        <p:nvCxnSpPr>
          <p:cNvPr id="4" name="Straight Connector 3">
            <a:extLst>
              <a:ext uri="{FF2B5EF4-FFF2-40B4-BE49-F238E27FC236}">
                <a16:creationId xmlns:a16="http://schemas.microsoft.com/office/drawing/2014/main" id="{2FBBD6EA-C771-2E35-3BA8-0EE492B8F79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AD60FC5-7D1F-A9A4-B37F-4CF039DFC8AC}"/>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7 He that hath an ear, let him hear what the Spirit saith unto the churches; To him that overcometh will I give to eat of the tree of life, which is in the midst of the paradise of God.</a:t>
            </a:r>
          </a:p>
        </p:txBody>
      </p:sp>
      <p:sp>
        <p:nvSpPr>
          <p:cNvPr id="6" name="TextBox 5">
            <a:extLst>
              <a:ext uri="{FF2B5EF4-FFF2-40B4-BE49-F238E27FC236}">
                <a16:creationId xmlns:a16="http://schemas.microsoft.com/office/drawing/2014/main" id="{CAE5312F-D036-3EA0-AA2F-A2C9D726C80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47961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CDFA6A-BF35-74D5-019D-3B76B48A152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97639915-9451-DCD2-1325-EA8D21EA6328}"/>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A93BF781-480F-F460-89CB-FA174FDC4A14}"/>
              </a:ext>
            </a:extLst>
          </p:cNvPr>
          <p:cNvSpPr txBox="1"/>
          <p:nvPr/>
        </p:nvSpPr>
        <p:spPr>
          <a:xfrm>
            <a:off x="889000" y="2146300"/>
            <a:ext cx="10414000" cy="1046440"/>
          </a:xfrm>
          <a:prstGeom prst="rect">
            <a:avLst/>
          </a:prstGeom>
          <a:noFill/>
        </p:spPr>
        <p:txBody>
          <a:bodyPr vert="horz" wrap="square" lIns="0" tIns="0" rIns="0" bIns="0" rtlCol="0">
            <a:spAutoFit/>
          </a:bodyPr>
          <a:lstStyle/>
          <a:p>
            <a:pPr algn="ctr"/>
            <a:r>
              <a:rPr lang="en-US" sz="3400" b="1">
                <a:solidFill>
                  <a:srgbClr val="000000"/>
                </a:solidFill>
                <a:latin typeface="Arial" panose="020B0604020202020204" pitchFamily="34" charset="0"/>
              </a:rPr>
              <a:t>Revelation 2:1–7 Sermon — You Left Your First Love</a:t>
            </a:r>
          </a:p>
        </p:txBody>
      </p:sp>
      <p:sp>
        <p:nvSpPr>
          <p:cNvPr id="6" name="TextBox 5">
            <a:extLst>
              <a:ext uri="{FF2B5EF4-FFF2-40B4-BE49-F238E27FC236}">
                <a16:creationId xmlns:a16="http://schemas.microsoft.com/office/drawing/2014/main" id="{8491DF02-11B8-46EE-B0B3-F89F2FE9648A}"/>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322B0413-5CE8-EDE2-2F40-2DFE4BD64B1B}"/>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Revelation 2:1–7</a:t>
            </a:r>
          </a:p>
        </p:txBody>
      </p:sp>
      <p:sp>
        <p:nvSpPr>
          <p:cNvPr id="8" name="TextBox 7">
            <a:extLst>
              <a:ext uri="{FF2B5EF4-FFF2-40B4-BE49-F238E27FC236}">
                <a16:creationId xmlns:a16="http://schemas.microsoft.com/office/drawing/2014/main" id="{AD1612F4-7497-EDF6-F29D-0381FDE13E63}"/>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706B5FD8-C75B-58FD-0987-EB60CDA4ECF4}"/>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D0BE0DE-21AE-48EE-CEA0-C89B352C7A08}"/>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48B9F91E-8432-5E6B-BFA3-7B762BD25DDF}"/>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1949020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276129-1FBC-AB85-AEDD-024A862E60D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6047216-B97B-846D-4DA3-63D34FC6374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2:1</a:t>
            </a:r>
          </a:p>
        </p:txBody>
      </p:sp>
      <p:cxnSp>
        <p:nvCxnSpPr>
          <p:cNvPr id="4" name="Straight Connector 3">
            <a:extLst>
              <a:ext uri="{FF2B5EF4-FFF2-40B4-BE49-F238E27FC236}">
                <a16:creationId xmlns:a16="http://schemas.microsoft.com/office/drawing/2014/main" id="{CD44FB24-563C-DE9D-D306-8A833229F30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9C2863-628D-62CE-9535-8AE7FFDCD151}"/>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 Unto the angel of the church of Ephesus write; These things saith he that holdeth the seven stars in his right hand, who walketh in the midst of the seven golden candlesticks;</a:t>
            </a:r>
          </a:p>
        </p:txBody>
      </p:sp>
      <p:sp>
        <p:nvSpPr>
          <p:cNvPr id="6" name="TextBox 5">
            <a:extLst>
              <a:ext uri="{FF2B5EF4-FFF2-40B4-BE49-F238E27FC236}">
                <a16:creationId xmlns:a16="http://schemas.microsoft.com/office/drawing/2014/main" id="{0BB9CB6C-3D34-4BDF-9727-4CCC41E3D98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356761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E026DF-7A99-E8DA-AE5C-81B8706384C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0F5D555-B9FC-0A69-841E-20F17A0E772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2:2-3</a:t>
            </a:r>
          </a:p>
        </p:txBody>
      </p:sp>
      <p:cxnSp>
        <p:nvCxnSpPr>
          <p:cNvPr id="4" name="Straight Connector 3">
            <a:extLst>
              <a:ext uri="{FF2B5EF4-FFF2-40B4-BE49-F238E27FC236}">
                <a16:creationId xmlns:a16="http://schemas.microsoft.com/office/drawing/2014/main" id="{AC444907-C340-1405-0FBC-CE365325327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4BB9EFC-EC72-C5B6-F589-05EC077D4DCB}"/>
              </a:ext>
            </a:extLst>
          </p:cNvPr>
          <p:cNvSpPr txBox="1"/>
          <p:nvPr/>
        </p:nvSpPr>
        <p:spPr>
          <a:xfrm>
            <a:off x="863600" y="1917700"/>
            <a:ext cx="10464800" cy="3139321"/>
          </a:xfrm>
          <a:prstGeom prst="rect">
            <a:avLst/>
          </a:prstGeom>
          <a:noFill/>
        </p:spPr>
        <p:txBody>
          <a:bodyPr vert="horz" wrap="square" lIns="0" tIns="0" rIns="0" bIns="0" rtlCol="0">
            <a:spAutoFit/>
          </a:bodyPr>
          <a:lstStyle/>
          <a:p>
            <a:r>
              <a:rPr lang="en-US" sz="3400">
                <a:solidFill>
                  <a:srgbClr val="000000"/>
                </a:solidFill>
                <a:latin typeface="Arial" panose="020B0604020202020204" pitchFamily="34" charset="0"/>
              </a:rPr>
              <a:t>2 I know thy works, and thy labour, and thy patience, and how thou canst not bear them which are evil: and thou hast tried them which say they are apostles, and are not, and hast found them liars:
3 And hast borne, and hast patience, and for my name’s sake hast laboured, and hast not fainted.</a:t>
            </a:r>
          </a:p>
        </p:txBody>
      </p:sp>
      <p:sp>
        <p:nvSpPr>
          <p:cNvPr id="6" name="TextBox 5">
            <a:extLst>
              <a:ext uri="{FF2B5EF4-FFF2-40B4-BE49-F238E27FC236}">
                <a16:creationId xmlns:a16="http://schemas.microsoft.com/office/drawing/2014/main" id="{32CC4D28-AC32-BA92-F0DB-E9D726F047D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712980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F3DF90-3C6F-E85E-6FE9-65C075724A4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E4B7FFF-EB11-38D8-96CA-435EE9CDA0E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Acts 20:28-30</a:t>
            </a:r>
          </a:p>
        </p:txBody>
      </p:sp>
      <p:cxnSp>
        <p:nvCxnSpPr>
          <p:cNvPr id="4" name="Straight Connector 3">
            <a:extLst>
              <a:ext uri="{FF2B5EF4-FFF2-40B4-BE49-F238E27FC236}">
                <a16:creationId xmlns:a16="http://schemas.microsoft.com/office/drawing/2014/main" id="{1711B768-15F3-5CF0-CBB5-45C35AB89029}"/>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B2493C8-C304-4C8A-2FB6-3B2EF5CB4A1F}"/>
              </a:ext>
            </a:extLst>
          </p:cNvPr>
          <p:cNvSpPr txBox="1"/>
          <p:nvPr/>
        </p:nvSpPr>
        <p:spPr>
          <a:xfrm>
            <a:off x="863600" y="1917700"/>
            <a:ext cx="10464800" cy="3016210"/>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28 Take heed therefore unto yourselves, and to all the flock, over the which the Holy Ghost hath made you overseers, to feed the church of God, which he hath purchased with his own blood.
29 For I know this, that after my departing shall grievous wolves enter in among you, not sparing the flock.
30 Also of your own selves shall men arise, speaking perverse things, to draw away disciples after them.</a:t>
            </a:r>
          </a:p>
        </p:txBody>
      </p:sp>
      <p:sp>
        <p:nvSpPr>
          <p:cNvPr id="6" name="TextBox 5">
            <a:extLst>
              <a:ext uri="{FF2B5EF4-FFF2-40B4-BE49-F238E27FC236}">
                <a16:creationId xmlns:a16="http://schemas.microsoft.com/office/drawing/2014/main" id="{4118C242-0A13-5D8C-87BB-7718A066DB8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334081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23764C-E549-AFE5-52ED-535E1CFE3AC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6F1F9E8-7B23-3493-E4F5-57464EDB697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Acts 20:31</a:t>
            </a:r>
          </a:p>
        </p:txBody>
      </p:sp>
      <p:cxnSp>
        <p:nvCxnSpPr>
          <p:cNvPr id="4" name="Straight Connector 3">
            <a:extLst>
              <a:ext uri="{FF2B5EF4-FFF2-40B4-BE49-F238E27FC236}">
                <a16:creationId xmlns:a16="http://schemas.microsoft.com/office/drawing/2014/main" id="{200A3A23-7215-0458-592F-F79381A4AB3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EE45BD2-D632-C2AA-C0EF-8483B55F926D}"/>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31 Therefore watch, and remember, that by the space of three years I ceased not to warn every one night and day with tears.</a:t>
            </a:r>
          </a:p>
        </p:txBody>
      </p:sp>
      <p:sp>
        <p:nvSpPr>
          <p:cNvPr id="6" name="TextBox 5">
            <a:extLst>
              <a:ext uri="{FF2B5EF4-FFF2-40B4-BE49-F238E27FC236}">
                <a16:creationId xmlns:a16="http://schemas.microsoft.com/office/drawing/2014/main" id="{29BB1634-FF4E-F115-B524-82EB477401A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338611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D58E34-62D8-B1E8-D183-B3A0B6AAC32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02EE0B7-B183-0DF9-D394-6D81B0FBF9B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Thessalonians 1:3</a:t>
            </a:r>
          </a:p>
        </p:txBody>
      </p:sp>
      <p:cxnSp>
        <p:nvCxnSpPr>
          <p:cNvPr id="4" name="Straight Connector 3">
            <a:extLst>
              <a:ext uri="{FF2B5EF4-FFF2-40B4-BE49-F238E27FC236}">
                <a16:creationId xmlns:a16="http://schemas.microsoft.com/office/drawing/2014/main" id="{89E08978-22EC-DE77-380F-C5A470EF3FF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A1DACB1-95AE-4A52-9F08-DFD5E22B601F}"/>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3 Remembering without ceasing your work of faith, and labour of love, and patience of hope in our Lord Jesus Christ, in the sight of God and our Father;</a:t>
            </a:r>
          </a:p>
        </p:txBody>
      </p:sp>
      <p:sp>
        <p:nvSpPr>
          <p:cNvPr id="6" name="TextBox 5">
            <a:extLst>
              <a:ext uri="{FF2B5EF4-FFF2-40B4-BE49-F238E27FC236}">
                <a16:creationId xmlns:a16="http://schemas.microsoft.com/office/drawing/2014/main" id="{11D3B339-BA68-2701-1A90-047EA421EF9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898683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53F9B2-E2F3-0672-36DE-09A0253B0C2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41DA5F78-6B56-CFED-319A-A195917EE4E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2:4-5</a:t>
            </a:r>
          </a:p>
        </p:txBody>
      </p:sp>
      <p:cxnSp>
        <p:nvCxnSpPr>
          <p:cNvPr id="4" name="Straight Connector 3">
            <a:extLst>
              <a:ext uri="{FF2B5EF4-FFF2-40B4-BE49-F238E27FC236}">
                <a16:creationId xmlns:a16="http://schemas.microsoft.com/office/drawing/2014/main" id="{19417ACB-9636-5E59-C153-5476776AB88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14D805B-40C5-D0AD-B0EC-FC1D2599CAE4}"/>
              </a:ext>
            </a:extLst>
          </p:cNvPr>
          <p:cNvSpPr txBox="1"/>
          <p:nvPr/>
        </p:nvSpPr>
        <p:spPr>
          <a:xfrm>
            <a:off x="863600" y="1917700"/>
            <a:ext cx="10464800" cy="3323987"/>
          </a:xfrm>
          <a:prstGeom prst="rect">
            <a:avLst/>
          </a:prstGeom>
          <a:noFill/>
        </p:spPr>
        <p:txBody>
          <a:bodyPr vert="horz" wrap="square" lIns="0" tIns="0" rIns="0" bIns="0" rtlCol="0">
            <a:spAutoFit/>
          </a:bodyPr>
          <a:lstStyle/>
          <a:p>
            <a:r>
              <a:rPr lang="en-US" sz="3600">
                <a:solidFill>
                  <a:srgbClr val="000000"/>
                </a:solidFill>
                <a:latin typeface="Arial" panose="020B0604020202020204" pitchFamily="34" charset="0"/>
              </a:rPr>
              <a:t>4 Nevertheless I have somewhat against thee, because thou hast left thy first love.
5 Remember therefore from whence thou art fallen, and repent, and do the first works; or else I will come unto thee quickly, and will remove thy candlestick out of his place, except thou repent.</a:t>
            </a:r>
          </a:p>
        </p:txBody>
      </p:sp>
      <p:sp>
        <p:nvSpPr>
          <p:cNvPr id="6" name="TextBox 5">
            <a:extLst>
              <a:ext uri="{FF2B5EF4-FFF2-40B4-BE49-F238E27FC236}">
                <a16:creationId xmlns:a16="http://schemas.microsoft.com/office/drawing/2014/main" id="{7B9057A4-C32E-3C39-51C1-5315B6BC95E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731501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B93044-7DDE-1EC7-5846-03E1B23E7F3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98F4864-B9CE-EFAF-4CC8-7942C98890D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Ephesians 2:8-10</a:t>
            </a:r>
          </a:p>
        </p:txBody>
      </p:sp>
      <p:cxnSp>
        <p:nvCxnSpPr>
          <p:cNvPr id="4" name="Straight Connector 3">
            <a:extLst>
              <a:ext uri="{FF2B5EF4-FFF2-40B4-BE49-F238E27FC236}">
                <a16:creationId xmlns:a16="http://schemas.microsoft.com/office/drawing/2014/main" id="{3CF05C5B-0A77-ECC3-C7D2-E749FC79E04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F84DFED-A0C2-0104-4AA6-A86431E6A91D}"/>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8 For by grace are ye saved through faith; and that not of yourselves: it is the gift of God:
9 Not of works, lest any man should boast.
10 For we are his workmanship, created in Christ Jesus unto good works, which God hath before ordained that we should walk in them.</a:t>
            </a:r>
          </a:p>
        </p:txBody>
      </p:sp>
      <p:sp>
        <p:nvSpPr>
          <p:cNvPr id="6" name="TextBox 5">
            <a:extLst>
              <a:ext uri="{FF2B5EF4-FFF2-40B4-BE49-F238E27FC236}">
                <a16:creationId xmlns:a16="http://schemas.microsoft.com/office/drawing/2014/main" id="{EB985798-D63D-DF76-FB34-E90935E26CD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98222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BD767-678F-DB9E-1C70-B9354D28A41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AA6B642-66CF-7316-F66B-BBF013B9881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2:6</a:t>
            </a:r>
          </a:p>
        </p:txBody>
      </p:sp>
      <p:cxnSp>
        <p:nvCxnSpPr>
          <p:cNvPr id="4" name="Straight Connector 3">
            <a:extLst>
              <a:ext uri="{FF2B5EF4-FFF2-40B4-BE49-F238E27FC236}">
                <a16:creationId xmlns:a16="http://schemas.microsoft.com/office/drawing/2014/main" id="{CC53FF37-76AE-147B-46CC-49B1F3C7E7D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5B20D08-BBFB-D7B7-0D43-D33D56420853}"/>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6 But this thou hast, that thou hatest the deeds of the Nicolaitans, which I also hate.</a:t>
            </a:r>
          </a:p>
        </p:txBody>
      </p:sp>
      <p:sp>
        <p:nvSpPr>
          <p:cNvPr id="6" name="TextBox 5">
            <a:extLst>
              <a:ext uri="{FF2B5EF4-FFF2-40B4-BE49-F238E27FC236}">
                <a16:creationId xmlns:a16="http://schemas.microsoft.com/office/drawing/2014/main" id="{72BC30AA-4653-7A91-4F8B-D59FD3D75AB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68502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F3905F-9080-1DF0-03BD-08DC93C77B0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9D5A215-6A51-25C0-C338-C73CFFEA913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2:7</a:t>
            </a:r>
          </a:p>
        </p:txBody>
      </p:sp>
      <p:cxnSp>
        <p:nvCxnSpPr>
          <p:cNvPr id="4" name="Straight Connector 3">
            <a:extLst>
              <a:ext uri="{FF2B5EF4-FFF2-40B4-BE49-F238E27FC236}">
                <a16:creationId xmlns:a16="http://schemas.microsoft.com/office/drawing/2014/main" id="{4C79C36D-D991-7EDB-25FB-7C3F8B46EAA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6C545C5-2145-178D-C05F-EC97995DCDDA}"/>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7 He that hath an ear, let him hear what the Spirit saith unto the churches; To him that overcometh will I give to eat of the tree of life, which is in the midst of the paradise of God.</a:t>
            </a:r>
          </a:p>
        </p:txBody>
      </p:sp>
      <p:sp>
        <p:nvSpPr>
          <p:cNvPr id="6" name="TextBox 5">
            <a:extLst>
              <a:ext uri="{FF2B5EF4-FFF2-40B4-BE49-F238E27FC236}">
                <a16:creationId xmlns:a16="http://schemas.microsoft.com/office/drawing/2014/main" id="{E17F3CCA-AE7A-A018-8056-5A5933353F8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173362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1AB193-019C-6C6E-7C39-FF2A66AFA6B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C3BB466-0660-F880-58BD-86569681683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6:47</a:t>
            </a:r>
          </a:p>
        </p:txBody>
      </p:sp>
      <p:cxnSp>
        <p:nvCxnSpPr>
          <p:cNvPr id="4" name="Straight Connector 3">
            <a:extLst>
              <a:ext uri="{FF2B5EF4-FFF2-40B4-BE49-F238E27FC236}">
                <a16:creationId xmlns:a16="http://schemas.microsoft.com/office/drawing/2014/main" id="{824F1209-0759-3244-9D65-9FF7D9B6A64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00437B1-C021-27FF-01BB-F6C8B286C545}"/>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47 Verily, verily, I say unto you, He that believeth on me hath everlasting life.</a:t>
            </a:r>
          </a:p>
        </p:txBody>
      </p:sp>
      <p:sp>
        <p:nvSpPr>
          <p:cNvPr id="6" name="TextBox 5">
            <a:extLst>
              <a:ext uri="{FF2B5EF4-FFF2-40B4-BE49-F238E27FC236}">
                <a16:creationId xmlns:a16="http://schemas.microsoft.com/office/drawing/2014/main" id="{D574D54D-E5E9-C5FC-BC81-4C3E1739A5C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949314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90A986-07A4-E9ED-74CD-9ED111B58A7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D9A9FC9-89D3-D519-1A77-BCE0C46237D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Revelation 2:4-5</a:t>
            </a:r>
          </a:p>
        </p:txBody>
      </p:sp>
      <p:cxnSp>
        <p:nvCxnSpPr>
          <p:cNvPr id="4" name="Straight Connector 3">
            <a:extLst>
              <a:ext uri="{FF2B5EF4-FFF2-40B4-BE49-F238E27FC236}">
                <a16:creationId xmlns:a16="http://schemas.microsoft.com/office/drawing/2014/main" id="{0A32FFA7-B0C6-187A-9C84-1AA08D8927E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DA717BB-6764-E41B-7C13-5A535B5A137A}"/>
              </a:ext>
            </a:extLst>
          </p:cNvPr>
          <p:cNvSpPr txBox="1"/>
          <p:nvPr/>
        </p:nvSpPr>
        <p:spPr>
          <a:xfrm>
            <a:off x="863600" y="1917700"/>
            <a:ext cx="10464800" cy="3323987"/>
          </a:xfrm>
          <a:prstGeom prst="rect">
            <a:avLst/>
          </a:prstGeom>
          <a:noFill/>
        </p:spPr>
        <p:txBody>
          <a:bodyPr vert="horz" wrap="square" lIns="0" tIns="0" rIns="0" bIns="0" rtlCol="0">
            <a:spAutoFit/>
          </a:bodyPr>
          <a:lstStyle/>
          <a:p>
            <a:r>
              <a:rPr lang="en-US" sz="3600">
                <a:solidFill>
                  <a:srgbClr val="000000"/>
                </a:solidFill>
                <a:latin typeface="Arial" panose="020B0604020202020204" pitchFamily="34" charset="0"/>
              </a:rPr>
              <a:t>4 Nevertheless I have somewhat against thee, because thou hast left thy first love.
5 Remember therefore from whence thou art fallen, and repent, and do the first works; or else I will come unto thee quickly, and will remove thy candlestick out of his place, except thou repent.</a:t>
            </a:r>
          </a:p>
        </p:txBody>
      </p:sp>
      <p:sp>
        <p:nvSpPr>
          <p:cNvPr id="6" name="TextBox 5">
            <a:extLst>
              <a:ext uri="{FF2B5EF4-FFF2-40B4-BE49-F238E27FC236}">
                <a16:creationId xmlns:a16="http://schemas.microsoft.com/office/drawing/2014/main" id="{1D7B9911-99B7-63E0-4367-931416045A8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975277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927</Words>
  <Application>Microsoft Office PowerPoint</Application>
  <PresentationFormat>Custom</PresentationFormat>
  <Paragraphs>63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2026-09-14T21:10:32Z</dcterms:created>
  <dcterms:modified xsi:type="dcterms:W3CDTF">2026-09-14T21:10:32Z</dcterms:modified>
</cp:coreProperties>
</file>