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RUTH 2:1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And Naomi had a kinsman of her husband's, a mighty man of wealth, of the family of Elimelech; and his name was Boaz.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RUTH 2:2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Ruth the Moabitess said unto Naomi, Let me now go to the field, and glean ears of corn after him in whose sight I shall find grace. And she said unto her, Go, my daughter.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3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RUTH 2:3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she went, and came, and gleaned in the field after the reapers: and her hap was to light on a part of the field belonging unto Boaz, who was of the kindred of Elimelech.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4 / 14</a:t>
            </a:r>
          </a:p>
        </p:txBody>
      </p:sp>
      <p:sp>
        <p:nvSpPr>
          <p:cNvPr id="9" name="Sermon Title"/>
          <p:cNvSpPr txBox="1"/>
          <p:nvPr/>
        </p:nvSpPr>
        <p:spPr>
          <a:xfrm>
            <a:off x="1450000" y="1900000"/>
            <a:ext cx="9290000" cy="27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4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She Happened Upon the Right Field</a:t>
            </a:r>
          </a:p>
        </p:txBody>
      </p:sp>
      <p:sp>
        <p:nvSpPr>
          <p:cNvPr id="10" name="Preacher"/>
          <p:cNvSpPr txBox="1"/>
          <p:nvPr/>
        </p:nvSpPr>
        <p:spPr>
          <a:xfrm>
            <a:off x="2800000" y="5100000"/>
            <a:ext cx="659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666B70"/>
                </a:solidFill>
                <a:latin typeface="Aptos Display"/>
              </a:rPr>
              <a:t>Pastor Joshua Tapp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5 / 14</a:t>
            </a:r>
          </a:p>
        </p:txBody>
      </p:sp>
      <p:sp>
        <p:nvSpPr>
          <p:cNvPr id="9" name="Section Title"/>
          <p:cNvSpPr txBox="1"/>
          <p:nvPr/>
        </p:nvSpPr>
        <p:spPr>
          <a:xfrm>
            <a:off x="1200000" y="2150000"/>
            <a:ext cx="9792000" cy="190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3000"/>
              </a:lnSpc>
            </a:pPr>
            <a:r>
              <a:rPr lang="en-US" sz="9200" b="1" spc="-35">
                <a:solidFill>
                  <a:srgbClr val="111111"/>
                </a:solidFill>
                <a:latin typeface="Aptos Display"/>
              </a:rPr>
              <a:t>Introduction</a:t>
            </a:r>
          </a:p>
        </p:txBody>
      </p:sp>
      <p:sp>
        <p:nvSpPr>
          <p:cNvPr id="10" name="Sermon Subtitle"/>
          <p:cNvSpPr txBox="1"/>
          <p:nvPr/>
        </p:nvSpPr>
        <p:spPr>
          <a:xfrm>
            <a:off x="2200000" y="5000000"/>
            <a:ext cx="7792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>
                <a:solidFill>
                  <a:srgbClr val="666B70"/>
                </a:solidFill>
                <a:latin typeface="Aptos Display"/>
              </a:rPr>
              <a:t>She Happened Upon the Right Field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6 / 14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6200" b="1" spc="-40">
                <a:solidFill>
                  <a:srgbClr val="111111"/>
                </a:solidFill>
                <a:latin typeface="Aptos Display"/>
              </a:rPr>
              <a:t>A Mighty Man of Wealth, Whose Name Was Boaz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7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RUTH 2:1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And Naomi had a kinsman of her husband's, a mighty man of wealth, of the family of Elimelech; and his name was Boaz.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8 / 14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Let Me Now Go to the Field, and Glean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2:2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9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RUTH 2:2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Ruth the Moabitess said unto Naomi, Let me now go to the field, and glean ears of corn after him in whose sight I shall find grace. And she said unto her, Go, my daughter.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Deuteronomy 24:19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10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DEUTERONOMY 24:19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4400" b="0" spc="-12">
                <a:solidFill>
                  <a:srgbClr val="111111"/>
                </a:solidFill>
                <a:latin typeface="Aptos Display"/>
              </a:rPr>
              <a:t>When thou cuttest down thine harvest in thy field, and hast forgot a sheaf in the field, thou shalt not go again to fetch it: it shall be for the stranger, for the fatherless, and for the widow: that the LORD thy God may bless thee in all the work of thine hands.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11 / 14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III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6200" b="1" spc="-40">
                <a:solidFill>
                  <a:srgbClr val="111111"/>
                </a:solidFill>
                <a:latin typeface="Aptos Display"/>
              </a:rPr>
              <a:t>Her Hap Was to Light on the Field Belonging unto Boaz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12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RUTH 2:3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she went, and came, and gleaned in the field after the reapers: and her hap was to light on a part of the field belonging unto Boaz, who was of the kindred of Elimelech.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Proverbs 16:9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13 / 14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PROVERBS 16:9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A man's heart deviseth his way: but the LORD directeth his steps.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Ruth 2:1-3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14 / 14</a:t>
            </a:r>
          </a:p>
        </p:txBody>
      </p:sp>
      <p:sp>
        <p:nvSpPr>
          <p:cNvPr id="9" name="Section Title"/>
          <p:cNvSpPr txBox="1"/>
          <p:nvPr/>
        </p:nvSpPr>
        <p:spPr>
          <a:xfrm>
            <a:off x="1200000" y="2150000"/>
            <a:ext cx="9792000" cy="190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3000"/>
              </a:lnSpc>
            </a:pPr>
            <a:r>
              <a:rPr lang="en-US" sz="9200" b="1" spc="-35">
                <a:solidFill>
                  <a:srgbClr val="111111"/>
                </a:solidFill>
                <a:latin typeface="Aptos Display"/>
              </a:rPr>
              <a:t>Conclusion</a:t>
            </a:r>
          </a:p>
        </p:txBody>
      </p:sp>
      <p:sp>
        <p:nvSpPr>
          <p:cNvPr id="10" name="Sermon Subtitle"/>
          <p:cNvSpPr txBox="1"/>
          <p:nvPr/>
        </p:nvSpPr>
        <p:spPr>
          <a:xfrm>
            <a:off x="2200000" y="5000000"/>
            <a:ext cx="7792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>
                <a:solidFill>
                  <a:srgbClr val="666B70"/>
                </a:solidFill>
                <a:latin typeface="Aptos Display"/>
              </a:rPr>
              <a:t>She Happened Upon the Right Field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>
  <Application>TWBC Sermon Studio</Application>
  <Slides>14</Slides>
</Properties>
</file>

<file path=docProps/core.xml><?xml version="1.0" encoding="utf-8"?>
<cp:coreProperties xmlns:cp="http://schemas.openxmlformats.org/package/2006/metadata/core-properties" xmlns:dc="http://purl.org/dc/elements/1.1/">
  <dc:title>She Happened Upon the Right Field — Sermon Slides</dc:title>
  <dc:creator>True Words Baptist Church</dc:creator>
</cp:coreProperties>
</file>