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Hannah prayed, and said, My heart rejoiceth in the LORD, mine horn is exalted in the LORD: my mouth is enlarged over mine enemies; because I rejoice in thy salvation.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2:2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There is none holy as the LORD: for there is none beside thee: neither is there any rock like our God.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3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2:3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Talk no more so exceeding proudly; let not arrogancy come out of your mouth: for the LORD is a God of knowledge, and by him actions are weighed.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4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2:4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 bows of the mighty men are broken, and they that stumbled are girded with strength.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5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2:5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They that were full have hired out themselves for bread; and they that were hungry ceased: so that the barren hath born seven; and she that hath many children is waxed feeble.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6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2:6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 LORD killeth, and maketh alive: he bringeth down to the grave, and bringeth up.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7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2:7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 LORD maketh poor, and maketh rich: he bringeth low, and lifteth up.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8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2:8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4400" b="0" spc="-12">
                <a:solidFill>
                  <a:srgbClr val="111111"/>
                </a:solidFill>
                <a:latin typeface="Aptos Display"/>
              </a:rPr>
              <a:t>He raiseth up the poor out of the dust, and lifteth up the beggar from the dunghill, to set them among princes, and to make them inherit the throne of glory: for the pillars of the earth are the LORD's, and he hath set the world upon them.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9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2:9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He will keep the feet of his saints, and the wicked shall be silent in darkness; for by strength shall no man prevail.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10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2:10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4400" b="0" spc="-12">
                <a:solidFill>
                  <a:srgbClr val="111111"/>
                </a:solidFill>
                <a:latin typeface="Aptos Display"/>
              </a:rPr>
              <a:t>The adversaries of the LORD shall be broken to pieces; out of heaven shall he thunder upon them: the LORD shall judge the ends of the earth; and he shall give strength unto his king, and exalt the horn of his anointed.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11 / 27</a:t>
            </a:r>
          </a:p>
        </p:txBody>
      </p:sp>
      <p:sp>
        <p:nvSpPr>
          <p:cNvPr id="9" name="Sermon Title"/>
          <p:cNvSpPr txBox="1"/>
          <p:nvPr/>
        </p:nvSpPr>
        <p:spPr>
          <a:xfrm>
            <a:off x="1450000" y="1900000"/>
            <a:ext cx="9290000" cy="27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4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There Is None Holy as the LORD</a:t>
            </a:r>
          </a:p>
        </p:txBody>
      </p:sp>
      <p:sp>
        <p:nvSpPr>
          <p:cNvPr id="10" name="Preacher"/>
          <p:cNvSpPr txBox="1"/>
          <p:nvPr/>
        </p:nvSpPr>
        <p:spPr>
          <a:xfrm>
            <a:off x="2800000" y="5100000"/>
            <a:ext cx="659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666B70"/>
                </a:solidFill>
                <a:latin typeface="Aptos Display"/>
              </a:rPr>
              <a:t>Pastor Joshua Tapp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12 / 27</a:t>
            </a:r>
          </a:p>
        </p:txBody>
      </p:sp>
      <p:sp>
        <p:nvSpPr>
          <p:cNvPr id="9" name="Section Title"/>
          <p:cNvSpPr txBox="1"/>
          <p:nvPr/>
        </p:nvSpPr>
        <p:spPr>
          <a:xfrm>
            <a:off x="1200000" y="2150000"/>
            <a:ext cx="9792000" cy="190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3000"/>
              </a:lnSpc>
            </a:pPr>
            <a:r>
              <a:rPr lang="en-US" sz="9200" b="1" spc="-35">
                <a:solidFill>
                  <a:srgbClr val="111111"/>
                </a:solidFill>
                <a:latin typeface="Aptos Display"/>
              </a:rPr>
              <a:t>Introduction</a:t>
            </a:r>
          </a:p>
        </p:txBody>
      </p:sp>
      <p:sp>
        <p:nvSpPr>
          <p:cNvPr id="10" name="Sermon Subtitle"/>
          <p:cNvSpPr txBox="1"/>
          <p:nvPr/>
        </p:nvSpPr>
        <p:spPr>
          <a:xfrm>
            <a:off x="2200000" y="5000000"/>
            <a:ext cx="7792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>
                <a:solidFill>
                  <a:srgbClr val="666B70"/>
                </a:solidFill>
                <a:latin typeface="Aptos Display"/>
              </a:rPr>
              <a:t>There Is None Holy as the LORD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13 / 27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There Is None Holy as the LORD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1-3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14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Hannah prayed, and said, My heart rejoiceth in the LORD, mine horn is exalted in the LORD: my mouth is enlarged over mine enemies; because I rejoice in thy salvation.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2:2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15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2:2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There is none holy as the LORD: for there is none beside thee: neither is there any rock like our God.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Deuteronomy 32:4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16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DEUTERONOMY 32:4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He is the Rock, his work is perfect: for all his ways are judgment: a God of truth and without iniquity, just and right is he.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17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2:3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Talk no more so exceeding proudly; let not arrogancy come out of your mouth: for the LORD is a God of knowledge, and by him actions are weighed.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18 / 27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He Bringeth Low, and Lifteth Up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4-8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2:4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19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2:4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 bows of the mighty men are broken, and they that stumbled are girded with strength.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20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2:5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They that were full have hired out themselves for bread; and they that were hungry ceased: so that the barren hath born seven; and she that hath many children is waxed feeble.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2:6-7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21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2:6-7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The LORD killeth, and maketh alive: he bringeth down to the grave, and bringeth up. The LORD maketh poor, and maketh rich: he bringeth low, and lifteth 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2:8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22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2:8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4400" b="0" spc="-12">
                <a:solidFill>
                  <a:srgbClr val="111111"/>
                </a:solidFill>
                <a:latin typeface="Aptos Display"/>
              </a:rPr>
              <a:t>He raiseth up the poor out of the dust, and lifteth up the beggar from the dunghill, to set them among princes, and to make them inherit the throne of glory: for the pillars of the earth are the LORD'S, and he hath set the world upon them.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23 / 27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III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By Strength Shall No Man Prevail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9-10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2:9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24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2:9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He will keep the feet of his saints, and the wicked shall be silent in darkness; for by strength shall no man prevail.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25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2:10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4400" b="0" spc="-12">
                <a:solidFill>
                  <a:srgbClr val="111111"/>
                </a:solidFill>
                <a:latin typeface="Aptos Display"/>
              </a:rPr>
              <a:t>The adversaries of the LORD shall be broken to pieces; out of heaven shall he thunder upon them: the LORD shall judge the ends of the earth; and he shall give strength unto his king, and exalt the horn of his anointed.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7:10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26 / 27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SAMUEL 7:10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4400" b="0" spc="-12">
                <a:solidFill>
                  <a:srgbClr val="111111"/>
                </a:solidFill>
                <a:latin typeface="Aptos Display"/>
              </a:rPr>
              <a:t>And as Samuel was offering up the burnt offering, the Philistines drew near to battle against Israel: but the LORD thundered with a great thunder on that day upon the Philistines, and discomfited them; and they were smitten before Israel.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Samuel 2:1-10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27 / 27</a:t>
            </a:r>
          </a:p>
        </p:txBody>
      </p:sp>
      <p:sp>
        <p:nvSpPr>
          <p:cNvPr id="9" name="Section Title"/>
          <p:cNvSpPr txBox="1"/>
          <p:nvPr/>
        </p:nvSpPr>
        <p:spPr>
          <a:xfrm>
            <a:off x="1200000" y="2150000"/>
            <a:ext cx="9792000" cy="190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3000"/>
              </a:lnSpc>
            </a:pPr>
            <a:r>
              <a:rPr lang="en-US" sz="9200" b="1" spc="-35">
                <a:solidFill>
                  <a:srgbClr val="111111"/>
                </a:solidFill>
                <a:latin typeface="Aptos Display"/>
              </a:rPr>
              <a:t>Conclusion</a:t>
            </a:r>
          </a:p>
        </p:txBody>
      </p:sp>
      <p:sp>
        <p:nvSpPr>
          <p:cNvPr id="10" name="Sermon Subtitle"/>
          <p:cNvSpPr txBox="1"/>
          <p:nvPr/>
        </p:nvSpPr>
        <p:spPr>
          <a:xfrm>
            <a:off x="2200000" y="5000000"/>
            <a:ext cx="7792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>
                <a:solidFill>
                  <a:srgbClr val="666B70"/>
                </a:solidFill>
                <a:latin typeface="Aptos Display"/>
              </a:rPr>
              <a:t>There Is None Holy as the LORD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>
  <Application>TWBC Sermon Studio</Application>
  <Slides>27</Slides>
</Properties>
</file>

<file path=docProps/core.xml><?xml version="1.0" encoding="utf-8"?>
<cp:coreProperties xmlns:cp="http://schemas.openxmlformats.org/package/2006/metadata/core-properties" xmlns:dc="http://purl.org/dc/elements/1.1/">
  <dc:title>There Is None Holy as the LORD — Sermon Slides</dc:title>
  <dc:creator>True Words Baptist Church</dc:creator>
</cp:coreProperties>
</file>