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Masters/slideMaster1.xml" ContentType="application/vnd.openxmlformats-officedocument.presentationml.slideMaster+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Types>
</file>

<file path=_rels/.rels><?xml version="1.0" encoding="UTF-8" standalone="yes"?><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x="12192000" cy="6858000" type="screen16x9"/>
  <p:notesSz cx="6858000" cy="9144000"/>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esProps" Target="presProps.xml"/><Relationship Id="rId3" Type="http://schemas.openxmlformats.org/officeDocument/2006/relationships/viewProps" Target="viewProps.xml"/><Relationship Id="rId4" Type="http://schemas.openxmlformats.org/officeDocument/2006/relationships/theme" Target="theme/theme1.xml"/><Relationship Id="rId5"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BIBLE READING</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1 Kings 2:13-25</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1 / 29</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1 KINGS 2:13</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000" b="0" spc="-12">
                <a:solidFill>
                  <a:srgbClr val="111111"/>
                </a:solidFill>
                <a:latin typeface="Aptos Display"/>
              </a:rPr>
              <a:t>And Adonijah the son of Haggith came to Bathsheba the mother of Solomon. And she said, Comest thou peaceably? And he said, Peaceably.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BIBLE READING</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1 Kings 2:13-25</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2 / 29</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1 KINGS 2:14</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600" b="0" spc="-12">
                <a:solidFill>
                  <a:srgbClr val="111111"/>
                </a:solidFill>
                <a:latin typeface="Aptos Display"/>
              </a:rPr>
              <a:t>He said moreover, I have somewhat to say unto thee. And she said, Say 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BIBLE READING</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1 Kings 2:13-25</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3 / 29</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1 KINGS 2:15</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4400" b="0" spc="-12">
                <a:solidFill>
                  <a:srgbClr val="111111"/>
                </a:solidFill>
                <a:latin typeface="Aptos Display"/>
              </a:rPr>
              <a:t>And he said, Thou knowest that the kingdom was mine, and that all Israel set their faces on me, that I should reign: howbeit the kingdom is turned about, and is become my brother's: for it was his from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BIBLE READING</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1 Kings 2:13-25</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4 / 29</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1 KINGS 2:16</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600" b="0" spc="-12">
                <a:solidFill>
                  <a:srgbClr val="111111"/>
                </a:solidFill>
                <a:latin typeface="Aptos Display"/>
              </a:rPr>
              <a:t>And now I ask one petition of thee, deny me not. And she said unto him, Say 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BIBLE READING</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1 Kings 2:13-25</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5 / 29</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1 KINGS 2:17</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000" b="0" spc="-12">
                <a:solidFill>
                  <a:srgbClr val="111111"/>
                </a:solidFill>
                <a:latin typeface="Aptos Display"/>
              </a:rPr>
              <a:t>And he said, Speak, I pray thee, unto Solomon the king, (for he will not say thee nay,) that he give me Abishag the Shunammite to wife.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BIBLE READING</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1 Kings 2:13-25</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6 / 29</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1 KINGS 2:18</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600" b="0" spc="-12">
                <a:solidFill>
                  <a:srgbClr val="111111"/>
                </a:solidFill>
                <a:latin typeface="Aptos Display"/>
              </a:rPr>
              <a:t>And Bathsheba said, Well; I will speak for thee unto the king.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BIBLE READING</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1 Kings 2:13-25</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7 / 29</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1 KINGS 2:19</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4400" b="0" spc="-12">
                <a:solidFill>
                  <a:srgbClr val="111111"/>
                </a:solidFill>
                <a:latin typeface="Aptos Display"/>
              </a:rPr>
              <a:t>Bathsheba therefore went unto king Solomon, to speak unto him for Adonijah. And the king rose up to meet her, and bowed himself unto her, and sat down on his throne, and caused a seat to be set for the king's mother; and she sat on his right hand.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BIBLE READING</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1 Kings 2:13-25</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8 / 29</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1 KINGS 2:20</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000" b="0" spc="-12">
                <a:solidFill>
                  <a:srgbClr val="111111"/>
                </a:solidFill>
                <a:latin typeface="Aptos Display"/>
              </a:rPr>
              <a:t>Then she said, I desire one small petition of thee; I pray thee, say me not nay. And the king said unto her, Ask on, my mother: for I will not say thee nay.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BIBLE READING</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1 Kings 2:13-25</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9 / 29</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1 KINGS 2:21</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600" b="0" spc="-12">
                <a:solidFill>
                  <a:srgbClr val="111111"/>
                </a:solidFill>
                <a:latin typeface="Aptos Display"/>
              </a:rPr>
              <a:t>And she said, Let Abishag the Shunammite be given to Adonijah thy brother to wife.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BIBLE READING</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1 Kings 2:13-25</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10 / 29</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1 KINGS 2:22</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4400" b="0" spc="-12">
                <a:solidFill>
                  <a:srgbClr val="111111"/>
                </a:solidFill>
                <a:latin typeface="Aptos Display"/>
              </a:rPr>
              <a:t>And king Solomon answered and said unto his mother, And why dost thou ask Abishag the Shunammite for Adonijah? ask for him the kingdom also; for he is mine elder brother; even for him, and for Abiathar the priest, and for Joab the son of Zeruiah.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BIBLE READING</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1 Kings 2:13-25</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11 / 29</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1 KINGS 2:23</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000" b="0" spc="-12">
                <a:solidFill>
                  <a:srgbClr val="111111"/>
                </a:solidFill>
                <a:latin typeface="Aptos Display"/>
              </a:rPr>
              <a:t>Then king Solomon sware by the LORD, saying, God do so to me, and more also, if Adonijah have not spoken this word against his own life.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BIBLE READING</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1 Kings 2:13-25</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12 / 29</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1 KINGS 2:24</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000" b="0" spc="-12">
                <a:solidFill>
                  <a:srgbClr val="111111"/>
                </a:solidFill>
                <a:latin typeface="Aptos Display"/>
              </a:rPr>
              <a:t>Now therefore, as the LORD liveth, which hath established me, and set me on the throne of David my father, and who hath made me an house, as he promised, Adonijah shall be put to death this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BIBLE READING</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1 Kings 2:13-25</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13 / 29</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1 KINGS 2:25</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600" b="0" spc="-12">
                <a:solidFill>
                  <a:srgbClr val="111111"/>
                </a:solidFill>
                <a:latin typeface="Aptos Display"/>
              </a:rPr>
              <a:t>And king Solomon sent by the hand of Benaiah the son of Jehoiada; and he fell upon him that he died.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1 Kings 2:13-25</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14 / 29</a:t>
            </a:r>
          </a:p>
        </p:txBody>
      </p:sp>
      <p:sp>
        <p:nvSpPr>
          <p:cNvPr id="9" name="Sermon Title"/>
          <p:cNvSpPr txBox="1"/>
          <p:nvPr/>
        </p:nvSpPr>
        <p:spPr>
          <a:xfrm>
            <a:off x="1450000" y="1900000"/>
            <a:ext cx="9290000" cy="2750000"/>
          </a:xfrm>
          <a:prstGeom prst="rect">
            <a:avLst/>
          </a:prstGeom>
          <a:noFill/>
        </p:spPr>
        <p:txBody>
          <a:bodyPr wrap="square" anchor="ctr" lIns="20000" rIns="20000" tIns="20000" bIns="20000">
            <a:normAutofit/>
          </a:bodyPr>
          <a:lstStyle/>
          <a:p>
            <a:pPr algn="ctr">
              <a:lnSpc>
                <a:spcPct val="94000"/>
              </a:lnSpc>
            </a:pPr>
            <a:r>
              <a:rPr lang="en-US" sz="7000" b="1" spc="-40">
                <a:solidFill>
                  <a:srgbClr val="111111"/>
                </a:solidFill>
                <a:latin typeface="Aptos Display"/>
              </a:rPr>
              <a:t>The Request That Cost Him His Life</a:t>
            </a:r>
          </a:p>
        </p:txBody>
      </p:sp>
      <p:sp>
        <p:nvSpPr>
          <p:cNvPr id="10" name="Preacher"/>
          <p:cNvSpPr txBox="1"/>
          <p:nvPr/>
        </p:nvSpPr>
        <p:spPr>
          <a:xfrm>
            <a:off x="2800000" y="5100000"/>
            <a:ext cx="6590000" cy="520000"/>
          </a:xfrm>
          <a:prstGeom prst="rect">
            <a:avLst/>
          </a:prstGeom>
          <a:noFill/>
        </p:spPr>
        <p:txBody>
          <a:bodyPr wrap="square" anchor="ctr" lIns="0" rIns="0" tIns="0" bIns="0">
            <a:normAutofit/>
          </a:bodyPr>
          <a:lstStyle/>
          <a:p>
            <a:pPr algn="ctr">
              <a:lnSpc>
                <a:spcPct val="100000"/>
              </a:lnSpc>
            </a:pPr>
            <a:r>
              <a:rPr lang="en-US" sz="3000" b="1">
                <a:solidFill>
                  <a:srgbClr val="666B70"/>
                </a:solidFill>
                <a:latin typeface="Aptos Display"/>
              </a:rPr>
              <a:t>Pastor Joshua Tapp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1 Kings 2:13-25</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15 / 29</a:t>
            </a:r>
          </a:p>
        </p:txBody>
      </p:sp>
      <p:sp>
        <p:nvSpPr>
          <p:cNvPr id="9" name="Section Title"/>
          <p:cNvSpPr txBox="1"/>
          <p:nvPr/>
        </p:nvSpPr>
        <p:spPr>
          <a:xfrm>
            <a:off x="1200000" y="2150000"/>
            <a:ext cx="9792000" cy="1900000"/>
          </a:xfrm>
          <a:prstGeom prst="rect">
            <a:avLst/>
          </a:prstGeom>
          <a:noFill/>
        </p:spPr>
        <p:txBody>
          <a:bodyPr wrap="square" anchor="ctr" lIns="20000" rIns="20000" tIns="20000" bIns="20000">
            <a:normAutofit/>
          </a:bodyPr>
          <a:lstStyle/>
          <a:p>
            <a:pPr algn="ctr">
              <a:lnSpc>
                <a:spcPct val="93000"/>
              </a:lnSpc>
            </a:pPr>
            <a:r>
              <a:rPr lang="en-US" sz="9200" b="1" spc="-35">
                <a:solidFill>
                  <a:srgbClr val="111111"/>
                </a:solidFill>
                <a:latin typeface="Aptos Display"/>
              </a:rPr>
              <a:t>Introduction</a:t>
            </a:r>
          </a:p>
        </p:txBody>
      </p:sp>
      <p:sp>
        <p:nvSpPr>
          <p:cNvPr id="10" name="Sermon Subtitle"/>
          <p:cNvSpPr txBox="1"/>
          <p:nvPr/>
        </p:nvSpPr>
        <p:spPr>
          <a:xfrm>
            <a:off x="2200000" y="5000000"/>
            <a:ext cx="7792000" cy="520000"/>
          </a:xfrm>
          <a:prstGeom prst="rect">
            <a:avLst/>
          </a:prstGeom>
          <a:noFill/>
        </p:spPr>
        <p:txBody>
          <a:bodyPr wrap="square" anchor="ctr" lIns="0" rIns="0" tIns="0" bIns="0">
            <a:normAutofit/>
          </a:bodyPr>
          <a:lstStyle/>
          <a:p>
            <a:pPr algn="ctr">
              <a:lnSpc>
                <a:spcPct val="100000"/>
              </a:lnSpc>
            </a:pPr>
            <a:r>
              <a:rPr lang="en-US" sz="2500" b="1">
                <a:solidFill>
                  <a:srgbClr val="666B70"/>
                </a:solidFill>
                <a:latin typeface="Aptos Display"/>
              </a:rPr>
              <a:t>The Request That Cost Him His Life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1 Kings 2:13-25</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16 / 29</a:t>
            </a:r>
          </a:p>
        </p:txBody>
      </p:sp>
      <p:sp>
        <p:nvSpPr>
          <p:cNvPr id="9" name="Point Label"/>
          <p:cNvSpPr txBox="1"/>
          <p:nvPr/>
        </p:nvSpPr>
        <p:spPr>
          <a:xfrm>
            <a:off x="3300000" y="1450000"/>
            <a:ext cx="5600000" cy="420000"/>
          </a:xfrm>
          <a:prstGeom prst="rect">
            <a:avLst/>
          </a:prstGeom>
          <a:noFill/>
        </p:spPr>
        <p:txBody>
          <a:bodyPr wrap="square" anchor="ctr" lIns="0" rIns="0" tIns="0" bIns="0">
            <a:noAutofit/>
          </a:bodyPr>
          <a:lstStyle/>
          <a:p>
            <a:pPr algn="ctr">
              <a:lnSpc>
                <a:spcPct val="100000"/>
              </a:lnSpc>
            </a:pPr>
            <a:r>
              <a:rPr lang="en-US" sz="2500" b="1" spc="180">
                <a:solidFill>
                  <a:srgbClr val="666B70"/>
                </a:solidFill>
                <a:latin typeface="Aptos Display"/>
              </a:rPr>
              <a:t>POINT I</a:t>
            </a:r>
          </a:p>
        </p:txBody>
      </p:sp>
      <p:sp>
        <p:nvSpPr>
          <p:cNvPr id="10" name="Point Title"/>
          <p:cNvSpPr txBox="1"/>
          <p:nvPr/>
        </p:nvSpPr>
        <p:spPr>
          <a:xfrm>
            <a:off x="900000" y="2150000"/>
            <a:ext cx="10392000" cy="3000000"/>
          </a:xfrm>
          <a:prstGeom prst="rect">
            <a:avLst/>
          </a:prstGeom>
          <a:noFill/>
        </p:spPr>
        <p:txBody>
          <a:bodyPr wrap="square" anchor="ctr" lIns="30000" rIns="30000" tIns="30000" bIns="30000">
            <a:normAutofit/>
          </a:bodyPr>
          <a:lstStyle/>
          <a:p>
            <a:pPr algn="ctr">
              <a:lnSpc>
                <a:spcPct val="91000"/>
              </a:lnSpc>
            </a:pPr>
            <a:r>
              <a:rPr lang="en-US" sz="7000" b="1" spc="-40">
                <a:solidFill>
                  <a:srgbClr val="111111"/>
                </a:solidFill>
                <a:latin typeface="Aptos Display"/>
              </a:rPr>
              <a:t>I Ask One Petition of Thee</a:t>
            </a:r>
          </a:p>
        </p:txBody>
      </p:sp>
      <p:sp>
        <p:nvSpPr>
          <p:cNvPr id="11" name="Verse Range"/>
          <p:cNvSpPr txBox="1"/>
          <p:nvPr/>
        </p:nvSpPr>
        <p:spPr>
          <a:xfrm>
            <a:off x="3000000" y="5480000"/>
            <a:ext cx="6192000" cy="440000"/>
          </a:xfrm>
          <a:prstGeom prst="rect">
            <a:avLst/>
          </a:prstGeom>
          <a:noFill/>
        </p:spPr>
        <p:txBody>
          <a:bodyPr wrap="square" anchor="ctr" lIns="0" rIns="0" tIns="0" bIns="0">
            <a:noAutofit/>
          </a:bodyPr>
          <a:lstStyle/>
          <a:p>
            <a:pPr algn="ctr">
              <a:lnSpc>
                <a:spcPct val="100000"/>
              </a:lnSpc>
            </a:pPr>
            <a:r>
              <a:rPr lang="en-US" sz="2600" b="1" spc="80">
                <a:solidFill>
                  <a:srgbClr val="666B70"/>
                </a:solidFill>
                <a:latin typeface="Aptos Display"/>
              </a:rPr>
              <a:t>VERSES 13-18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 SCRIPTURE</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1 Kings 2:13-14</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17 / 29</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1 KINGS 2:13-14</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000" b="0" spc="-12">
                <a:solidFill>
                  <a:srgbClr val="111111"/>
                </a:solidFill>
                <a:latin typeface="Aptos Display"/>
              </a:rPr>
              <a:t>And Adonijah the son of Haggith came to Bathsheba the mother of Solomon. And she said, Comest thou peaceably? And he said, Peaceably.
He said moreover, I have somewhat to say unto thee. And she said, Say 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 SCRIPTURE</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1 Kings 2:15</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18 / 29</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1 KINGS 2:15</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4400" b="0" spc="-12">
                <a:solidFill>
                  <a:srgbClr val="111111"/>
                </a:solidFill>
                <a:latin typeface="Aptos Display"/>
              </a:rPr>
              <a:t>And he said, Thou knowest that the kingdom was mine, and that all Israel set their faces on me, that I should reign: howbeit the kingdom is turned about, and is become my brother's: for it was his from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 SCRIPTURE</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1 Kings 2:16-18</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19 / 29</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1 KINGS 2:16-18</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4400" b="0" spc="-12">
                <a:solidFill>
                  <a:srgbClr val="111111"/>
                </a:solidFill>
                <a:latin typeface="Aptos Display"/>
              </a:rPr>
              <a:t>And now I ask one petition of thee, deny me not. And she said unto him, Say on.
And he said, Speak, I pray thee, unto Solomon the king, (for he will not say thee nay,) that he give me Abishag the Shunammite to wife.
And Bathsheba said, Well; I will speak for thee unto the 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1 Kings 2:13-25</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20 / 29</a:t>
            </a:r>
          </a:p>
        </p:txBody>
      </p:sp>
      <p:sp>
        <p:nvSpPr>
          <p:cNvPr id="9" name="Point Label"/>
          <p:cNvSpPr txBox="1"/>
          <p:nvPr/>
        </p:nvSpPr>
        <p:spPr>
          <a:xfrm>
            <a:off x="3300000" y="1450000"/>
            <a:ext cx="5600000" cy="420000"/>
          </a:xfrm>
          <a:prstGeom prst="rect">
            <a:avLst/>
          </a:prstGeom>
          <a:noFill/>
        </p:spPr>
        <p:txBody>
          <a:bodyPr wrap="square" anchor="ctr" lIns="0" rIns="0" tIns="0" bIns="0">
            <a:noAutofit/>
          </a:bodyPr>
          <a:lstStyle/>
          <a:p>
            <a:pPr algn="ctr">
              <a:lnSpc>
                <a:spcPct val="100000"/>
              </a:lnSpc>
            </a:pPr>
            <a:r>
              <a:rPr lang="en-US" sz="2500" b="1" spc="180">
                <a:solidFill>
                  <a:srgbClr val="666B70"/>
                </a:solidFill>
                <a:latin typeface="Aptos Display"/>
              </a:rPr>
              <a:t>POINT II</a:t>
            </a:r>
          </a:p>
        </p:txBody>
      </p:sp>
      <p:sp>
        <p:nvSpPr>
          <p:cNvPr id="10" name="Point Title"/>
          <p:cNvSpPr txBox="1"/>
          <p:nvPr/>
        </p:nvSpPr>
        <p:spPr>
          <a:xfrm>
            <a:off x="900000" y="2150000"/>
            <a:ext cx="10392000" cy="3000000"/>
          </a:xfrm>
          <a:prstGeom prst="rect">
            <a:avLst/>
          </a:prstGeom>
          <a:noFill/>
        </p:spPr>
        <p:txBody>
          <a:bodyPr wrap="square" anchor="ctr" lIns="30000" rIns="30000" tIns="30000" bIns="30000">
            <a:normAutofit/>
          </a:bodyPr>
          <a:lstStyle/>
          <a:p>
            <a:pPr algn="ctr">
              <a:lnSpc>
                <a:spcPct val="91000"/>
              </a:lnSpc>
            </a:pPr>
            <a:r>
              <a:rPr lang="en-US" sz="7000" b="1" spc="-40">
                <a:solidFill>
                  <a:srgbClr val="111111"/>
                </a:solidFill>
                <a:latin typeface="Aptos Display"/>
              </a:rPr>
              <a:t>Ask for Him the Kingdom Also</a:t>
            </a:r>
          </a:p>
        </p:txBody>
      </p:sp>
      <p:sp>
        <p:nvSpPr>
          <p:cNvPr id="11" name="Verse Range"/>
          <p:cNvSpPr txBox="1"/>
          <p:nvPr/>
        </p:nvSpPr>
        <p:spPr>
          <a:xfrm>
            <a:off x="3000000" y="5480000"/>
            <a:ext cx="6192000" cy="440000"/>
          </a:xfrm>
          <a:prstGeom prst="rect">
            <a:avLst/>
          </a:prstGeom>
          <a:noFill/>
        </p:spPr>
        <p:txBody>
          <a:bodyPr wrap="square" anchor="ctr" lIns="0" rIns="0" tIns="0" bIns="0">
            <a:noAutofit/>
          </a:bodyPr>
          <a:lstStyle/>
          <a:p>
            <a:pPr algn="ctr">
              <a:lnSpc>
                <a:spcPct val="100000"/>
              </a:lnSpc>
            </a:pPr>
            <a:r>
              <a:rPr lang="en-US" sz="2600" b="1" spc="80">
                <a:solidFill>
                  <a:srgbClr val="666B70"/>
                </a:solidFill>
                <a:latin typeface="Aptos Display"/>
              </a:rPr>
              <a:t>VERSES 19-22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 SCRIPTURE</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1 Kings 2:19-20</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21 / 29</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1 KINGS 2:19-20</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3900" b="0" spc="-12">
                <a:solidFill>
                  <a:srgbClr val="111111"/>
                </a:solidFill>
                <a:latin typeface="Aptos Display"/>
              </a:rPr>
              <a:t>Bathsheba therefore went unto king Solomon, to speak unto him for Adonijah. And the king rose up to meet her, and bowed himself unto her, and sat down on his throne, and caused a seat to be set for the king's mother; and she sat on his right hand.
Then she said, I desire one small petition of thee; I pray thee, say me not nay. And the king said unto her, Ask on, my mother: for I will not say thee nay.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 SCRIPTURE</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1 Kings 2:21-22</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22 / 29</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1 KINGS 2:21-22</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3900" b="0" spc="-12">
                <a:solidFill>
                  <a:srgbClr val="111111"/>
                </a:solidFill>
                <a:latin typeface="Aptos Display"/>
              </a:rPr>
              <a:t>And she said, Let Abishag the Shunammite be given to Adonijah thy brother to wife.
And king Solomon answered and said unto his mother, And why dost thou ask Abishag the Shunammite for Adonijah? ask for him the kingdom also; for he is mine elder brother; even for him, and for Abiathar the priest, and for Joab the son of Zeruiah.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 SCRIPTURE</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2 Samuel 16:21</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23 / 29</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2 SAMUEL 16:21</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4400" b="0" spc="-12">
                <a:solidFill>
                  <a:srgbClr val="111111"/>
                </a:solidFill>
                <a:latin typeface="Aptos Display"/>
              </a:rPr>
              <a:t>And Ahithophel said unto Absalom, Go in unto thy father's concubines, which he hath left to keep the house; and all Israel shall hear that thou art abhorred of thy father: then shall the hands of all that are with thee be strong.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1 Kings 2:13-25</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24 / 29</a:t>
            </a:r>
          </a:p>
        </p:txBody>
      </p:sp>
      <p:sp>
        <p:nvSpPr>
          <p:cNvPr id="9" name="Point Label"/>
          <p:cNvSpPr txBox="1"/>
          <p:nvPr/>
        </p:nvSpPr>
        <p:spPr>
          <a:xfrm>
            <a:off x="3300000" y="1450000"/>
            <a:ext cx="5600000" cy="420000"/>
          </a:xfrm>
          <a:prstGeom prst="rect">
            <a:avLst/>
          </a:prstGeom>
          <a:noFill/>
        </p:spPr>
        <p:txBody>
          <a:bodyPr wrap="square" anchor="ctr" lIns="0" rIns="0" tIns="0" bIns="0">
            <a:noAutofit/>
          </a:bodyPr>
          <a:lstStyle/>
          <a:p>
            <a:pPr algn="ctr">
              <a:lnSpc>
                <a:spcPct val="100000"/>
              </a:lnSpc>
            </a:pPr>
            <a:r>
              <a:rPr lang="en-US" sz="2500" b="1" spc="180">
                <a:solidFill>
                  <a:srgbClr val="666B70"/>
                </a:solidFill>
                <a:latin typeface="Aptos Display"/>
              </a:rPr>
              <a:t>POINT III</a:t>
            </a:r>
          </a:p>
        </p:txBody>
      </p:sp>
      <p:sp>
        <p:nvSpPr>
          <p:cNvPr id="10" name="Point Title"/>
          <p:cNvSpPr txBox="1"/>
          <p:nvPr/>
        </p:nvSpPr>
        <p:spPr>
          <a:xfrm>
            <a:off x="900000" y="2150000"/>
            <a:ext cx="10392000" cy="3000000"/>
          </a:xfrm>
          <a:prstGeom prst="rect">
            <a:avLst/>
          </a:prstGeom>
          <a:noFill/>
        </p:spPr>
        <p:txBody>
          <a:bodyPr wrap="square" anchor="ctr" lIns="30000" rIns="30000" tIns="30000" bIns="30000">
            <a:normAutofit/>
          </a:bodyPr>
          <a:lstStyle/>
          <a:p>
            <a:pPr algn="ctr">
              <a:lnSpc>
                <a:spcPct val="91000"/>
              </a:lnSpc>
            </a:pPr>
            <a:r>
              <a:rPr lang="en-US" sz="7000" b="1" spc="-40">
                <a:solidFill>
                  <a:srgbClr val="111111"/>
                </a:solidFill>
                <a:latin typeface="Aptos Display"/>
              </a:rPr>
              <a:t>Spoken This Word Against His Own Life</a:t>
            </a:r>
          </a:p>
        </p:txBody>
      </p:sp>
      <p:sp>
        <p:nvSpPr>
          <p:cNvPr id="11" name="Verse Range"/>
          <p:cNvSpPr txBox="1"/>
          <p:nvPr/>
        </p:nvSpPr>
        <p:spPr>
          <a:xfrm>
            <a:off x="3000000" y="5480000"/>
            <a:ext cx="6192000" cy="440000"/>
          </a:xfrm>
          <a:prstGeom prst="rect">
            <a:avLst/>
          </a:prstGeom>
          <a:noFill/>
        </p:spPr>
        <p:txBody>
          <a:bodyPr wrap="square" anchor="ctr" lIns="0" rIns="0" tIns="0" bIns="0">
            <a:noAutofit/>
          </a:bodyPr>
          <a:lstStyle/>
          <a:p>
            <a:pPr algn="ctr">
              <a:lnSpc>
                <a:spcPct val="100000"/>
              </a:lnSpc>
            </a:pPr>
            <a:r>
              <a:rPr lang="en-US" sz="2600" b="1" spc="80">
                <a:solidFill>
                  <a:srgbClr val="666B70"/>
                </a:solidFill>
                <a:latin typeface="Aptos Display"/>
              </a:rPr>
              <a:t>VERSES 23-25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 SCRIPTURE</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1 Kings 2:23</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25 / 29</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1 KINGS 2:23</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000" b="0" spc="-12">
                <a:solidFill>
                  <a:srgbClr val="111111"/>
                </a:solidFill>
                <a:latin typeface="Aptos Display"/>
              </a:rPr>
              <a:t>Then king Solomon sware by the LORD, saying, God do so to me, and more also, if Adonijah have not spoken this word against his own life.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 SCRIPTURE</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1 Kings 1:52</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26 / 29</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1 KINGS 1:52</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000" b="0" spc="-12">
                <a:solidFill>
                  <a:srgbClr val="111111"/>
                </a:solidFill>
                <a:latin typeface="Aptos Display"/>
              </a:rPr>
              <a:t>And Solomon said, If he will shew himself a worthy man, there shall not an hair of him fall to the earth: but if wickedness shall be found in him, he shall die.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 SCRIPTURE</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1 Kings 2:24</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27 / 29</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1 KINGS 2:24</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000" b="0" spc="-12">
                <a:solidFill>
                  <a:srgbClr val="111111"/>
                </a:solidFill>
                <a:latin typeface="Aptos Display"/>
              </a:rPr>
              <a:t>Now therefore, as the LORD liveth, which hath established me, and set me on the throne of David my father, and who hath made me an house, as he promised, Adonijah shall be put to death this day.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 SCRIPTURE</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1 Kings 2:25</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28 / 29</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1 KINGS 2:25</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600" b="0" spc="-12">
                <a:solidFill>
                  <a:srgbClr val="111111"/>
                </a:solidFill>
                <a:latin typeface="Aptos Display"/>
              </a:rPr>
              <a:t>And king Solomon sent by the hand of Benaiah the son of Jehoiada; and he fell upon him that he died.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1 Kings 2:13-25</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29 / 29</a:t>
            </a:r>
          </a:p>
        </p:txBody>
      </p:sp>
      <p:sp>
        <p:nvSpPr>
          <p:cNvPr id="9" name="Section Title"/>
          <p:cNvSpPr txBox="1"/>
          <p:nvPr/>
        </p:nvSpPr>
        <p:spPr>
          <a:xfrm>
            <a:off x="1200000" y="2150000"/>
            <a:ext cx="9792000" cy="1900000"/>
          </a:xfrm>
          <a:prstGeom prst="rect">
            <a:avLst/>
          </a:prstGeom>
          <a:noFill/>
        </p:spPr>
        <p:txBody>
          <a:bodyPr wrap="square" anchor="ctr" lIns="20000" rIns="20000" tIns="20000" bIns="20000">
            <a:normAutofit/>
          </a:bodyPr>
          <a:lstStyle/>
          <a:p>
            <a:pPr algn="ctr">
              <a:lnSpc>
                <a:spcPct val="93000"/>
              </a:lnSpc>
            </a:pPr>
            <a:r>
              <a:rPr lang="en-US" sz="9200" b="1" spc="-35">
                <a:solidFill>
                  <a:srgbClr val="111111"/>
                </a:solidFill>
                <a:latin typeface="Aptos Display"/>
              </a:rPr>
              <a:t>Conclusion</a:t>
            </a:r>
          </a:p>
        </p:txBody>
      </p:sp>
      <p:sp>
        <p:nvSpPr>
          <p:cNvPr id="10" name="Sermon Subtitle"/>
          <p:cNvSpPr txBox="1"/>
          <p:nvPr/>
        </p:nvSpPr>
        <p:spPr>
          <a:xfrm>
            <a:off x="2200000" y="5000000"/>
            <a:ext cx="7792000" cy="520000"/>
          </a:xfrm>
          <a:prstGeom prst="rect">
            <a:avLst/>
          </a:prstGeom>
          <a:noFill/>
        </p:spPr>
        <p:txBody>
          <a:bodyPr wrap="square" anchor="ctr" lIns="0" rIns="0" tIns="0" bIns="0">
            <a:normAutofit/>
          </a:bodyPr>
          <a:lstStyle/>
          <a:p>
            <a:pPr algn="ctr">
              <a:lnSpc>
                <a:spcPct val="100000"/>
              </a:lnSpc>
            </a:pPr>
            <a:r>
              <a:rPr lang="en-US" sz="2500" b="1">
                <a:solidFill>
                  <a:srgbClr val="666B70"/>
                </a:solidFill>
                <a:latin typeface="Aptos Display"/>
              </a:rPr>
              <a:t>The Request That Cost Him His Life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Application>TWBC Sermon Studio</Application>
  <Slides>29</Slides>
</Properties>
</file>

<file path=docProps/core.xml><?xml version="1.0" encoding="utf-8"?>
<cp:coreProperties xmlns:cp="http://schemas.openxmlformats.org/package/2006/metadata/core-properties" xmlns:dc="http://purl.org/dc/elements/1.1/">
  <dc:title>The Request That Cost Him His Life — Sermon Slides</dc:title>
  <dc:creator>True Words Baptist Church</dc:creator>
</cp:coreProperties>
</file>