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twbc-logo-black.png"/><Relationship Id="rId3" Type="http://schemas.openxmlformats.org/officeDocument/2006/relationships/image" Target="../media/twbc-watermark-faint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Now Jehoram the son of Ahab began to reign over Israel in Samaria the eighteenth year of Jehoshaphat king of Judah, and reigned twelve years.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2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3:2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he wrought evil in the sight of the LORD; but not like his father, and like his mother: for he put away the image of Baal that his father had made.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3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3:3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Nevertheless he cleaved unto the sins of Jeroboam the son of Nebat, which made Israel to sin; he departed not therefrom.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4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3:4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Mesha king of Moab was a sheepmaster, and rendered unto the king of Israel an hundred thousand lambs, and an hundred thousand rams, with the wool.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BIBLE READING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5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3:5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But it came to pass, when Ahab was dead, that the king of Moab rebelled against the king of Israel.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6 / 19</a:t>
            </a:r>
          </a:p>
        </p:txBody>
      </p:sp>
      <p:sp>
        <p:nvSpPr>
          <p:cNvPr id="9" name="Sermon Title"/>
          <p:cNvSpPr txBox="1"/>
          <p:nvPr/>
        </p:nvSpPr>
        <p:spPr>
          <a:xfrm>
            <a:off x="1450000" y="1900000"/>
            <a:ext cx="9290000" cy="27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4000"/>
              </a:lnSpc>
            </a:pPr>
            <a:r>
              <a:rPr lang="en-US" sz="7600" b="1" spc="-40">
                <a:solidFill>
                  <a:srgbClr val="111111"/>
                </a:solidFill>
                <a:latin typeface="Aptos Display"/>
              </a:rPr>
              <a:t>When Moab Rebelled</a:t>
            </a:r>
          </a:p>
        </p:txBody>
      </p:sp>
      <p:sp>
        <p:nvSpPr>
          <p:cNvPr id="10" name="Preacher"/>
          <p:cNvSpPr txBox="1"/>
          <p:nvPr/>
        </p:nvSpPr>
        <p:spPr>
          <a:xfrm>
            <a:off x="2800000" y="5100000"/>
            <a:ext cx="659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>
                <a:solidFill>
                  <a:srgbClr val="666B70"/>
                </a:solidFill>
                <a:latin typeface="Aptos Display"/>
              </a:rPr>
              <a:t>Pastor Joshua Tapp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7 / 19</a:t>
            </a:r>
          </a:p>
        </p:txBody>
      </p:sp>
      <p:sp>
        <p:nvSpPr>
          <p:cNvPr id="9" name="Section Title"/>
          <p:cNvSpPr txBox="1"/>
          <p:nvPr/>
        </p:nvSpPr>
        <p:spPr>
          <a:xfrm>
            <a:off x="1200000" y="2150000"/>
            <a:ext cx="9792000" cy="190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3000"/>
              </a:lnSpc>
            </a:pPr>
            <a:r>
              <a:rPr lang="en-US" sz="9200" b="1" spc="-35">
                <a:solidFill>
                  <a:srgbClr val="111111"/>
                </a:solidFill>
                <a:latin typeface="Aptos Display"/>
              </a:rPr>
              <a:t>Introduction</a:t>
            </a:r>
          </a:p>
        </p:txBody>
      </p:sp>
      <p:sp>
        <p:nvSpPr>
          <p:cNvPr id="10" name="Sermon Subtitle"/>
          <p:cNvSpPr txBox="1"/>
          <p:nvPr/>
        </p:nvSpPr>
        <p:spPr>
          <a:xfrm>
            <a:off x="2200000" y="5000000"/>
            <a:ext cx="7792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>
                <a:solidFill>
                  <a:srgbClr val="666B70"/>
                </a:solidFill>
                <a:latin typeface="Aptos Display"/>
              </a:rPr>
              <a:t>When Moab Rebelled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8 / 19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7000" b="1" spc="-40">
                <a:solidFill>
                  <a:srgbClr val="111111"/>
                </a:solidFill>
                <a:latin typeface="Aptos Display"/>
              </a:rPr>
              <a:t>Jehoram the Son of Ahab Began to Reign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9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Now Jehoram the son of Ahab began to reign over Israel in Samaria the eighteenth year of Jehoshaphat king of Judah, and reigned twelve years.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10 / 19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6200" b="1" spc="-40">
                <a:solidFill>
                  <a:srgbClr val="111111"/>
                </a:solidFill>
                <a:latin typeface="Aptos Display"/>
              </a:rPr>
              <a:t>He Wrought Evil; Nevertheless He Cleaved unto the Sins of Jeroboam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2-3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3:2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11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3:2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he wrought evil in the sight of the LORD; but not like his father, and like his mother: for he put away the image of Baal that his father had made.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3:3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12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3:3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Nevertheless he cleaved unto the sins of Jeroboam the son of Nebat, which made Israel to sin; he departed not therefrom.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1 Kings 12:28-30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13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1 KINGS 12:28-30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3900" b="0" spc="-12">
                <a:solidFill>
                  <a:srgbClr val="111111"/>
                </a:solidFill>
                <a:latin typeface="Aptos Display"/>
              </a:rPr>
              <a:t>Whereupon the king took counsel, and made two calves of gold, and said unto them, It is too much for you to go up to Jerusalem: behold thy gods, O Israel, which brought thee up out of the land of Egypt. And he set the one in Bethel, and the other put he in Dan. And this thing became a sin: for the people went to worship before the one, even unto Dan.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Joshua 23:8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14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JOSHUA 23:8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But cleave unto the LORD your God, as ye have done unto this day.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15 / 19</a:t>
            </a:r>
          </a:p>
        </p:txBody>
      </p:sp>
      <p:sp>
        <p:nvSpPr>
          <p:cNvPr id="9" name="Point Label"/>
          <p:cNvSpPr txBox="1"/>
          <p:nvPr/>
        </p:nvSpPr>
        <p:spPr>
          <a:xfrm>
            <a:off x="3300000" y="1450000"/>
            <a:ext cx="5600000" cy="4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 spc="180">
                <a:solidFill>
                  <a:srgbClr val="666B70"/>
                </a:solidFill>
                <a:latin typeface="Aptos Display"/>
              </a:rPr>
              <a:t>POINT III</a:t>
            </a:r>
          </a:p>
        </p:txBody>
      </p:sp>
      <p:sp>
        <p:nvSpPr>
          <p:cNvPr id="10" name="Point Title"/>
          <p:cNvSpPr txBox="1"/>
          <p:nvPr/>
        </p:nvSpPr>
        <p:spPr>
          <a:xfrm>
            <a:off x="900000" y="2150000"/>
            <a:ext cx="10392000" cy="3000000"/>
          </a:xfrm>
          <a:prstGeom prst="rect">
            <a:avLst/>
          </a:prstGeom>
          <a:noFill/>
        </p:spPr>
        <p:txBody>
          <a:bodyPr wrap="square" anchor="ctr" lIns="30000" rIns="30000" tIns="30000" bIns="30000">
            <a:normAutofit/>
          </a:bodyPr>
          <a:lstStyle/>
          <a:p>
            <a:pPr algn="ctr">
              <a:lnSpc>
                <a:spcPct val="91000"/>
              </a:lnSpc>
            </a:pPr>
            <a:r>
              <a:rPr lang="en-US" sz="6200" b="1" spc="-40">
                <a:solidFill>
                  <a:srgbClr val="111111"/>
                </a:solidFill>
                <a:latin typeface="Aptos Display"/>
              </a:rPr>
              <a:t>The King of Moab Rebelled Against the King of Israel</a:t>
            </a:r>
          </a:p>
        </p:txBody>
      </p:sp>
      <p:sp>
        <p:nvSpPr>
          <p:cNvPr id="11" name="Verse Range"/>
          <p:cNvSpPr txBox="1"/>
          <p:nvPr/>
        </p:nvSpPr>
        <p:spPr>
          <a:xfrm>
            <a:off x="3000000" y="5480000"/>
            <a:ext cx="6192000" cy="44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2600" b="1" spc="80">
                <a:solidFill>
                  <a:srgbClr val="666B70"/>
                </a:solidFill>
                <a:latin typeface="Aptos Display"/>
              </a:rPr>
              <a:t>VERSES 4-5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3:4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16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3:4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000" b="0" spc="-12">
                <a:solidFill>
                  <a:srgbClr val="111111"/>
                </a:solidFill>
                <a:latin typeface="Aptos Display"/>
              </a:rPr>
              <a:t>And Mesha king of Moab was a sheepmaster, and rendered unto the king of Israel an hundred thousand lambs, and an hundred thousand rams, with the wool.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17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3:5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But it came to pass, when Ahab was dead, that the king of Moab rebelled against the king of Israel.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 SCRIPTURE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1:1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18 / 19</a:t>
            </a:r>
          </a:p>
        </p:txBody>
      </p:sp>
      <p:sp>
        <p:nvSpPr>
          <p:cNvPr id="9" name="Scripture Reference"/>
          <p:cNvSpPr txBox="1"/>
          <p:nvPr/>
        </p:nvSpPr>
        <p:spPr>
          <a:xfrm>
            <a:off x="1500000" y="1180000"/>
            <a:ext cx="9192000" cy="53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3000" b="1" spc="70">
                <a:solidFill>
                  <a:srgbClr val="666B70"/>
                </a:solidFill>
                <a:latin typeface="Aptos Display"/>
              </a:rPr>
              <a:t>2 KINGS 1:1</a:t>
            </a:r>
          </a:p>
        </p:txBody>
      </p:sp>
      <p:sp>
        <p:nvSpPr>
          <p:cNvPr id="10" name="Scripture Text"/>
          <p:cNvSpPr txBox="1"/>
          <p:nvPr/>
        </p:nvSpPr>
        <p:spPr>
          <a:xfrm>
            <a:off x="520000" y="1850000"/>
            <a:ext cx="11152000" cy="425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5600" b="0" spc="-12">
                <a:solidFill>
                  <a:srgbClr val="111111"/>
                </a:solidFill>
                <a:latin typeface="Aptos Display"/>
              </a:rPr>
              <a:t>Then Moab rebelled against Israel after the death of Ahab.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Header"/>
          <p:cNvSpPr txBox="1"/>
          <p:nvPr/>
        </p:nvSpPr>
        <p:spPr>
          <a:xfrm>
            <a:off x="609600" y="250000"/>
            <a:ext cx="5200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3800" b="1" spc="50">
                <a:solidFill>
                  <a:srgbClr val="111111"/>
                </a:solidFill>
                <a:latin typeface="Aptos Display"/>
              </a:rPr>
              <a:t>SERMON</a:t>
            </a:r>
          </a:p>
        </p:txBody>
      </p:sp>
      <p:sp>
        <p:nvSpPr>
          <p:cNvPr id="3" name="Reference Pill"/>
          <p:cNvSpPr txBox="1"/>
          <p:nvPr/>
        </p:nvSpPr>
        <p:spPr>
          <a:xfrm>
            <a:off x="9532400" y="235000"/>
            <a:ext cx="2050000" cy="370000"/>
          </a:xfrm>
          <a:prstGeom prst="roundRect">
            <a:avLst/>
          </a:prstGeom>
          <a:solidFill>
            <a:srgbClr val="E3E3E3"/>
          </a:solidFill>
        </p:spPr>
        <p:txBody>
          <a:bodyPr wrap="square" anchor="ctr" lIns="50000" rIns="50000" tIns="50000" bIns="50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1300" b="1">
                <a:solidFill>
                  <a:srgbClr val="111111"/>
                </a:solidFill>
                <a:latin typeface="Aptos"/>
              </a:rPr>
              <a:t>2 Kings 3:1-5</a:t>
            </a:r>
          </a:p>
        </p:txBody>
      </p:sp>
      <p:sp>
        <p:nvSpPr>
          <p:cNvPr id="4" name="Header Rule"/>
          <p:cNvSpPr/>
          <p:nvPr/>
        </p:nvSpPr>
        <p:spPr>
          <a:xfrm>
            <a:off x="609600" y="945000"/>
            <a:ext cx="10972800" cy="12000"/>
          </a:xfrm>
          <a:prstGeom prst="rect">
            <a:avLst/>
          </a:prstGeom>
          <a:solidFill>
            <a:srgbClr val="B8B8B8"/>
          </a:solidFill>
          <a:ln>
            <a:noFill/>
          </a:ln>
        </p:spPr>
      </p:sp>
      <p:pic>
        <p:nvPicPr>
          <p:cNvPr id="5" name="Water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000" y="1250000"/>
            <a:ext cx="5600000" cy="4087000"/>
          </a:xfrm>
          <a:prstGeom prst="rect">
            <a:avLst/>
          </a:prstGeom>
          <a:ln>
            <a:noFill/>
          </a:ln>
        </p:spPr>
      </p:pic>
      <p:sp>
        <p:nvSpPr>
          <p:cNvPr id="6" name="Footer Left"/>
          <p:cNvSpPr txBox="1"/>
          <p:nvPr/>
        </p:nvSpPr>
        <p:spPr>
          <a:xfrm>
            <a:off x="609600" y="6420000"/>
            <a:ext cx="470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True Words Baptist Church · TrueWordsBaptist.org</a:t>
            </a:r>
          </a:p>
        </p:txBody>
      </p:sp>
      <p:pic>
        <p:nvPicPr>
          <p:cNvPr id="7" name="Footer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0" y="6380000"/>
            <a:ext cx="270000" cy="238000"/>
          </a:xfrm>
          <a:prstGeom prst="rect">
            <a:avLst/>
          </a:prstGeom>
          <a:ln>
            <a:noFill/>
          </a:ln>
        </p:spPr>
      </p:pic>
      <p:sp>
        <p:nvSpPr>
          <p:cNvPr id="8" name="Slide Count"/>
          <p:cNvSpPr txBox="1"/>
          <p:nvPr/>
        </p:nvSpPr>
        <p:spPr>
          <a:xfrm>
            <a:off x="10150000" y="6420000"/>
            <a:ext cx="1430000" cy="26000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r">
              <a:lnSpc>
                <a:spcPct val="100000"/>
              </a:lnSpc>
            </a:pPr>
            <a:r>
              <a:rPr lang="en-US" sz="1400" b="0">
                <a:solidFill>
                  <a:srgbClr val="777777"/>
                </a:solidFill>
                <a:latin typeface="Aptos"/>
              </a:rPr>
              <a:t>19 / 19</a:t>
            </a:r>
          </a:p>
        </p:txBody>
      </p:sp>
      <p:sp>
        <p:nvSpPr>
          <p:cNvPr id="9" name="Section Title"/>
          <p:cNvSpPr txBox="1"/>
          <p:nvPr/>
        </p:nvSpPr>
        <p:spPr>
          <a:xfrm>
            <a:off x="1200000" y="2150000"/>
            <a:ext cx="9792000" cy="1900000"/>
          </a:xfrm>
          <a:prstGeom prst="rect">
            <a:avLst/>
          </a:prstGeom>
          <a:noFill/>
        </p:spPr>
        <p:txBody>
          <a:bodyPr wrap="square" anchor="ctr" lIns="20000" rIns="20000" tIns="20000" bIns="20000">
            <a:normAutofit/>
          </a:bodyPr>
          <a:lstStyle/>
          <a:p>
            <a:pPr algn="ctr">
              <a:lnSpc>
                <a:spcPct val="93000"/>
              </a:lnSpc>
            </a:pPr>
            <a:r>
              <a:rPr lang="en-US" sz="9200" b="1" spc="-35">
                <a:solidFill>
                  <a:srgbClr val="111111"/>
                </a:solidFill>
                <a:latin typeface="Aptos Display"/>
              </a:rPr>
              <a:t>Conclusion</a:t>
            </a:r>
          </a:p>
        </p:txBody>
      </p:sp>
      <p:sp>
        <p:nvSpPr>
          <p:cNvPr id="10" name="Sermon Subtitle"/>
          <p:cNvSpPr txBox="1"/>
          <p:nvPr/>
        </p:nvSpPr>
        <p:spPr>
          <a:xfrm>
            <a:off x="2200000" y="5000000"/>
            <a:ext cx="7792000" cy="520000"/>
          </a:xfrm>
          <a:prstGeom prst="rect">
            <a:avLst/>
          </a:prstGeom>
          <a:noFill/>
        </p:spPr>
        <p:txBody>
          <a:bodyPr wrap="square" anchor="ctr" lIns="0" rIns="0" tIns="0" bIns="0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b="1">
                <a:solidFill>
                  <a:srgbClr val="666B70"/>
                </a:solidFill>
                <a:latin typeface="Aptos Display"/>
              </a:rPr>
              <a:t>When Moab Rebelled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>
  <Application>TWBC Sermon Studio</Application>
  <Slides>19</Slides>
</Properties>
</file>

<file path=docProps/core.xml><?xml version="1.0" encoding="utf-8"?>
<cp:coreProperties xmlns:cp="http://schemas.openxmlformats.org/package/2006/metadata/core-properties" xmlns:dc="http://purl.org/dc/elements/1.1/">
  <dc:title>When Moab Rebelled — Sermon Slides</dc:title>
  <dc:creator>True Words Baptist Church</dc:creator>
</cp:coreProperties>
</file>